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5" r:id="rId2"/>
    <p:sldMasterId id="2147483660" r:id="rId3"/>
  </p:sldMasterIdLst>
  <p:sldIdLst>
    <p:sldId id="262" r:id="rId4"/>
    <p:sldId id="263" r:id="rId5"/>
    <p:sldId id="264" r:id="rId6"/>
    <p:sldId id="265" r:id="rId7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98CE1E-D090-9C1F-840B-B8A02677AE73}" v="913" dt="2021-07-12T23:31:30.473"/>
    <p1510:client id="{6ED00CFA-4A52-9D88-9901-E31BD404076C}" v="6" dt="2021-07-19T14:05:34.797"/>
    <p1510:client id="{76F674EC-35E6-8572-5F8E-6A0E7F16A867}" v="21" dt="2021-07-12T14:07:31.009"/>
    <p1510:client id="{86578C3E-3DE3-EEF0-05DB-B02DF3E6BE7F}" v="1217" dt="2021-07-19T16:12:01.953"/>
    <p1510:client id="{B63F2FBD-BD2E-6782-7B03-64DA62C99E47}" v="19" dt="2021-07-12T23:33:41.093"/>
    <p1510:client id="{ED2B2762-09C8-1D95-6D04-102ACA75CFC4}" v="423" dt="2021-08-25T16:35:31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pbell, Heather M" userId="S::campbehm@buffalostate.edu::42863e38-3a9e-4364-9eec-701cfe8ec350" providerId="AD" clId="Web-{ED2B2762-09C8-1D95-6D04-102ACA75CFC4}"/>
    <pc:docChg chg="modSld">
      <pc:chgData name="Campbell, Heather M" userId="S::campbehm@buffalostate.edu::42863e38-3a9e-4364-9eec-701cfe8ec350" providerId="AD" clId="Web-{ED2B2762-09C8-1D95-6D04-102ACA75CFC4}" dt="2021-08-25T16:35:31.531" v="192" actId="20577"/>
      <pc:docMkLst>
        <pc:docMk/>
      </pc:docMkLst>
      <pc:sldChg chg="modSp">
        <pc:chgData name="Campbell, Heather M" userId="S::campbehm@buffalostate.edu::42863e38-3a9e-4364-9eec-701cfe8ec350" providerId="AD" clId="Web-{ED2B2762-09C8-1D95-6D04-102ACA75CFC4}" dt="2021-08-25T16:33:27.592" v="3" actId="20577"/>
        <pc:sldMkLst>
          <pc:docMk/>
          <pc:sldMk cId="1902786634" sldId="263"/>
        </pc:sldMkLst>
        <pc:spChg chg="mod">
          <ac:chgData name="Campbell, Heather M" userId="S::campbehm@buffalostate.edu::42863e38-3a9e-4364-9eec-701cfe8ec350" providerId="AD" clId="Web-{ED2B2762-09C8-1D95-6D04-102ACA75CFC4}" dt="2021-08-25T16:33:27.592" v="3" actId="20577"/>
          <ac:spMkLst>
            <pc:docMk/>
            <pc:sldMk cId="1902786634" sldId="263"/>
            <ac:spMk id="9" creationId="{3FBB9FBF-FD68-4CB8-8F81-C615DABA699C}"/>
          </ac:spMkLst>
        </pc:spChg>
      </pc:sldChg>
      <pc:sldChg chg="modSp">
        <pc:chgData name="Campbell, Heather M" userId="S::campbehm@buffalostate.edu::42863e38-3a9e-4364-9eec-701cfe8ec350" providerId="AD" clId="Web-{ED2B2762-09C8-1D95-6D04-102ACA75CFC4}" dt="2021-08-25T16:35:31.531" v="192" actId="20577"/>
        <pc:sldMkLst>
          <pc:docMk/>
          <pc:sldMk cId="1363807122" sldId="265"/>
        </pc:sldMkLst>
        <pc:spChg chg="mod">
          <ac:chgData name="Campbell, Heather M" userId="S::campbehm@buffalostate.edu::42863e38-3a9e-4364-9eec-701cfe8ec350" providerId="AD" clId="Web-{ED2B2762-09C8-1D95-6D04-102ACA75CFC4}" dt="2021-08-25T16:35:31.531" v="192" actId="20577"/>
          <ac:spMkLst>
            <pc:docMk/>
            <pc:sldMk cId="1363807122" sldId="265"/>
            <ac:spMk id="9" creationId="{3FBB9FBF-FD68-4CB8-8F81-C615DABA699C}"/>
          </ac:spMkLst>
        </pc:spChg>
      </pc:sldChg>
    </pc:docChg>
  </pc:docChgLst>
  <pc:docChgLst>
    <pc:chgData name="Campbell, Heather M" userId="S::campbehm@buffalostate.edu::42863e38-3a9e-4364-9eec-701cfe8ec350" providerId="AD" clId="Web-{76F674EC-35E6-8572-5F8E-6A0E7F16A867}"/>
    <pc:docChg chg="addSld delSld modSld addMainMaster modMainMaster">
      <pc:chgData name="Campbell, Heather M" userId="S::campbehm@buffalostate.edu::42863e38-3a9e-4364-9eec-701cfe8ec350" providerId="AD" clId="Web-{76F674EC-35E6-8572-5F8E-6A0E7F16A867}" dt="2021-07-12T14:07:31.009" v="19"/>
      <pc:docMkLst>
        <pc:docMk/>
      </pc:docMkLst>
      <pc:sldChg chg="addSp delSp modSp del">
        <pc:chgData name="Campbell, Heather M" userId="S::campbehm@buffalostate.edu::42863e38-3a9e-4364-9eec-701cfe8ec350" providerId="AD" clId="Web-{76F674EC-35E6-8572-5F8E-6A0E7F16A867}" dt="2021-07-12T14:05:47.241" v="7"/>
        <pc:sldMkLst>
          <pc:docMk/>
          <pc:sldMk cId="0" sldId="256"/>
        </pc:sldMkLst>
        <pc:spChg chg="add del mod">
          <ac:chgData name="Campbell, Heather M" userId="S::campbehm@buffalostate.edu::42863e38-3a9e-4364-9eec-701cfe8ec350" providerId="AD" clId="Web-{76F674EC-35E6-8572-5F8E-6A0E7F16A867}" dt="2021-07-12T14:05:09.161" v="3"/>
          <ac:spMkLst>
            <pc:docMk/>
            <pc:sldMk cId="0" sldId="256"/>
            <ac:spMk id="2" creationId="{18DD8022-5C4F-4D9D-BA98-D3CAF6B5E96B}"/>
          </ac:spMkLst>
        </pc:spChg>
      </pc:sldChg>
      <pc:sldChg chg="addSp modSp">
        <pc:chgData name="Campbell, Heather M" userId="S::campbehm@buffalostate.edu::42863e38-3a9e-4364-9eec-701cfe8ec350" providerId="AD" clId="Web-{76F674EC-35E6-8572-5F8E-6A0E7F16A867}" dt="2021-07-12T14:07:11.118" v="13"/>
        <pc:sldMkLst>
          <pc:docMk/>
          <pc:sldMk cId="0" sldId="257"/>
        </pc:sldMkLst>
        <pc:spChg chg="add mod">
          <ac:chgData name="Campbell, Heather M" userId="S::campbehm@buffalostate.edu::42863e38-3a9e-4364-9eec-701cfe8ec350" providerId="AD" clId="Web-{76F674EC-35E6-8572-5F8E-6A0E7F16A867}" dt="2021-07-12T14:07:11.118" v="13"/>
          <ac:spMkLst>
            <pc:docMk/>
            <pc:sldMk cId="0" sldId="257"/>
            <ac:spMk id="4" creationId="{FAF1131D-E296-4495-AF0D-E4A2B02BD68B}"/>
          </ac:spMkLst>
        </pc:spChg>
      </pc:sldChg>
      <pc:sldChg chg="addSp">
        <pc:chgData name="Campbell, Heather M" userId="S::campbehm@buffalostate.edu::42863e38-3a9e-4364-9eec-701cfe8ec350" providerId="AD" clId="Web-{76F674EC-35E6-8572-5F8E-6A0E7F16A867}" dt="2021-07-12T14:07:14.540" v="14"/>
        <pc:sldMkLst>
          <pc:docMk/>
          <pc:sldMk cId="0" sldId="258"/>
        </pc:sldMkLst>
        <pc:spChg chg="add">
          <ac:chgData name="Campbell, Heather M" userId="S::campbehm@buffalostate.edu::42863e38-3a9e-4364-9eec-701cfe8ec350" providerId="AD" clId="Web-{76F674EC-35E6-8572-5F8E-6A0E7F16A867}" dt="2021-07-12T14:07:14.540" v="14"/>
          <ac:spMkLst>
            <pc:docMk/>
            <pc:sldMk cId="0" sldId="258"/>
            <ac:spMk id="2" creationId="{64F50672-3625-4436-A3E0-8C111E509E85}"/>
          </ac:spMkLst>
        </pc:spChg>
      </pc:sldChg>
      <pc:sldChg chg="addSp modSp">
        <pc:chgData name="Campbell, Heather M" userId="S::campbehm@buffalostate.edu::42863e38-3a9e-4364-9eec-701cfe8ec350" providerId="AD" clId="Web-{76F674EC-35E6-8572-5F8E-6A0E7F16A867}" dt="2021-07-12T14:07:23.478" v="16" actId="1076"/>
        <pc:sldMkLst>
          <pc:docMk/>
          <pc:sldMk cId="0" sldId="259"/>
        </pc:sldMkLst>
        <pc:spChg chg="add mod">
          <ac:chgData name="Campbell, Heather M" userId="S::campbehm@buffalostate.edu::42863e38-3a9e-4364-9eec-701cfe8ec350" providerId="AD" clId="Web-{76F674EC-35E6-8572-5F8E-6A0E7F16A867}" dt="2021-07-12T14:07:23.478" v="16" actId="1076"/>
          <ac:spMkLst>
            <pc:docMk/>
            <pc:sldMk cId="0" sldId="259"/>
            <ac:spMk id="2" creationId="{896C6D01-2CDF-4136-A066-24552D50E633}"/>
          </ac:spMkLst>
        </pc:spChg>
      </pc:sldChg>
      <pc:sldChg chg="addSp modSp">
        <pc:chgData name="Campbell, Heather M" userId="S::campbehm@buffalostate.edu::42863e38-3a9e-4364-9eec-701cfe8ec350" providerId="AD" clId="Web-{76F674EC-35E6-8572-5F8E-6A0E7F16A867}" dt="2021-07-12T14:07:29.869" v="18" actId="1076"/>
        <pc:sldMkLst>
          <pc:docMk/>
          <pc:sldMk cId="0" sldId="260"/>
        </pc:sldMkLst>
        <pc:spChg chg="add mod">
          <ac:chgData name="Campbell, Heather M" userId="S::campbehm@buffalostate.edu::42863e38-3a9e-4364-9eec-701cfe8ec350" providerId="AD" clId="Web-{76F674EC-35E6-8572-5F8E-6A0E7F16A867}" dt="2021-07-12T14:07:29.869" v="18" actId="1076"/>
          <ac:spMkLst>
            <pc:docMk/>
            <pc:sldMk cId="0" sldId="260"/>
            <ac:spMk id="2" creationId="{BAEFFBFE-CF1D-407A-9353-31BA814974B2}"/>
          </ac:spMkLst>
        </pc:spChg>
      </pc:sldChg>
      <pc:sldChg chg="addSp">
        <pc:chgData name="Campbell, Heather M" userId="S::campbehm@buffalostate.edu::42863e38-3a9e-4364-9eec-701cfe8ec350" providerId="AD" clId="Web-{76F674EC-35E6-8572-5F8E-6A0E7F16A867}" dt="2021-07-12T14:07:31.009" v="19"/>
        <pc:sldMkLst>
          <pc:docMk/>
          <pc:sldMk cId="0" sldId="261"/>
        </pc:sldMkLst>
        <pc:spChg chg="add">
          <ac:chgData name="Campbell, Heather M" userId="S::campbehm@buffalostate.edu::42863e38-3a9e-4364-9eec-701cfe8ec350" providerId="AD" clId="Web-{76F674EC-35E6-8572-5F8E-6A0E7F16A867}" dt="2021-07-12T14:07:31.009" v="19"/>
          <ac:spMkLst>
            <pc:docMk/>
            <pc:sldMk cId="0" sldId="261"/>
            <ac:spMk id="2" creationId="{793DBA93-FB4C-4315-BC72-6BF6FFAD9612}"/>
          </ac:spMkLst>
        </pc:spChg>
      </pc:sldChg>
      <pc:sldChg chg="add">
        <pc:chgData name="Campbell, Heather M" userId="S::campbehm@buffalostate.edu::42863e38-3a9e-4364-9eec-701cfe8ec350" providerId="AD" clId="Web-{76F674EC-35E6-8572-5F8E-6A0E7F16A867}" dt="2021-07-12T14:05:46.006" v="6"/>
        <pc:sldMkLst>
          <pc:docMk/>
          <pc:sldMk cId="1339800478" sldId="262"/>
        </pc:sldMkLst>
      </pc:sldChg>
      <pc:sldChg chg="add del">
        <pc:chgData name="Campbell, Heather M" userId="S::campbehm@buffalostate.edu::42863e38-3a9e-4364-9eec-701cfe8ec350" providerId="AD" clId="Web-{76F674EC-35E6-8572-5F8E-6A0E7F16A867}" dt="2021-07-12T14:05:15.006" v="5"/>
        <pc:sldMkLst>
          <pc:docMk/>
          <pc:sldMk cId="3535840419" sldId="262"/>
        </pc:sldMkLst>
      </pc:sldChg>
      <pc:sldMasterChg chg="modSldLayout">
        <pc:chgData name="Campbell, Heather M" userId="S::campbehm@buffalostate.edu::42863e38-3a9e-4364-9eec-701cfe8ec350" providerId="AD" clId="Web-{76F674EC-35E6-8572-5F8E-6A0E7F16A867}" dt="2021-07-12T14:05:12.662" v="4"/>
        <pc:sldMasterMkLst>
          <pc:docMk/>
          <pc:sldMasterMk cId="0" sldId="2147483648"/>
        </pc:sldMasterMkLst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48"/>
            <pc:sldLayoutMk cId="0" sldId="2147483674"/>
          </pc:sldLayoutMkLst>
        </pc:sldLayoutChg>
      </pc:sldMasterChg>
      <pc:sldMasterChg chg="add addSldLayout">
        <pc:chgData name="Campbell, Heather M" userId="S::campbehm@buffalostate.edu::42863e38-3a9e-4364-9eec-701cfe8ec350" providerId="AD" clId="Web-{76F674EC-35E6-8572-5F8E-6A0E7F16A867}" dt="2021-07-12T14:05:12.662" v="4"/>
        <pc:sldMasterMkLst>
          <pc:docMk/>
          <pc:sldMasterMk cId="2460954070" sldId="2147483660"/>
        </pc:sldMasterMkLst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replId modSldLayout">
        <pc:chgData name="Campbell, Heather M" userId="S::campbehm@buffalostate.edu::42863e38-3a9e-4364-9eec-701cfe8ec350" providerId="AD" clId="Web-{76F674EC-35E6-8572-5F8E-6A0E7F16A867}" dt="2021-07-12T14:05:12.662" v="4"/>
        <pc:sldMasterMkLst>
          <pc:docMk/>
          <pc:sldMasterMk cId="0" sldId="2147483675"/>
        </pc:sldMasterMkLst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76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77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78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79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80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81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82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83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84"/>
          </pc:sldLayoutMkLst>
        </pc:sldLayoutChg>
        <pc:sldLayoutChg chg="replId">
          <pc:chgData name="Campbell, Heather M" userId="S::campbehm@buffalostate.edu::42863e38-3a9e-4364-9eec-701cfe8ec350" providerId="AD" clId="Web-{76F674EC-35E6-8572-5F8E-6A0E7F16A867}" dt="2021-07-12T14:05:12.662" v="4"/>
          <pc:sldLayoutMkLst>
            <pc:docMk/>
            <pc:sldMasterMk cId="0" sldId="2147483675"/>
            <pc:sldLayoutMk cId="0" sldId="2147483685"/>
          </pc:sldLayoutMkLst>
        </pc:sldLayoutChg>
      </pc:sldMasterChg>
    </pc:docChg>
  </pc:docChgLst>
  <pc:docChgLst>
    <pc:chgData clId="Web-{6ED00CFA-4A52-9D88-9901-E31BD404076C}"/>
    <pc:docChg chg="modSld">
      <pc:chgData name="" userId="" providerId="" clId="Web-{6ED00CFA-4A52-9D88-9901-E31BD404076C}" dt="2021-07-19T14:05:21.265" v="0" actId="14100"/>
      <pc:docMkLst>
        <pc:docMk/>
      </pc:docMkLst>
      <pc:sldChg chg="modSp">
        <pc:chgData name="" userId="" providerId="" clId="Web-{6ED00CFA-4A52-9D88-9901-E31BD404076C}" dt="2021-07-19T14:05:21.265" v="0" actId="14100"/>
        <pc:sldMkLst>
          <pc:docMk/>
          <pc:sldMk cId="1339800478" sldId="262"/>
        </pc:sldMkLst>
        <pc:spChg chg="mod">
          <ac:chgData name="" userId="" providerId="" clId="Web-{6ED00CFA-4A52-9D88-9901-E31BD404076C}" dt="2021-07-19T14:05:21.265" v="0" actId="14100"/>
          <ac:spMkLst>
            <pc:docMk/>
            <pc:sldMk cId="1339800478" sldId="262"/>
            <ac:spMk id="17" creationId="{40835815-E950-44DF-B8C5-373373AAC64A}"/>
          </ac:spMkLst>
        </pc:spChg>
      </pc:sldChg>
    </pc:docChg>
  </pc:docChgLst>
  <pc:docChgLst>
    <pc:chgData name="Campbell, Heather M" userId="S::campbehm@buffalostate.edu::42863e38-3a9e-4364-9eec-701cfe8ec350" providerId="AD" clId="Web-{86578C3E-3DE3-EEF0-05DB-B02DF3E6BE7F}"/>
    <pc:docChg chg="addSld delSld modSld">
      <pc:chgData name="Campbell, Heather M" userId="S::campbehm@buffalostate.edu::42863e38-3a9e-4364-9eec-701cfe8ec350" providerId="AD" clId="Web-{86578C3E-3DE3-EEF0-05DB-B02DF3E6BE7F}" dt="2021-07-19T16:11:59.687" v="564" actId="20577"/>
      <pc:docMkLst>
        <pc:docMk/>
      </pc:docMkLst>
      <pc:sldChg chg="addSp modSp del">
        <pc:chgData name="Campbell, Heather M" userId="S::campbehm@buffalostate.edu::42863e38-3a9e-4364-9eec-701cfe8ec350" providerId="AD" clId="Web-{86578C3E-3DE3-EEF0-05DB-B02DF3E6BE7F}" dt="2021-07-19T16:03:37.333" v="55"/>
        <pc:sldMkLst>
          <pc:docMk/>
          <pc:sldMk cId="0" sldId="257"/>
        </pc:sldMkLst>
        <pc:spChg chg="add mod">
          <ac:chgData name="Campbell, Heather M" userId="S::campbehm@buffalostate.edu::42863e38-3a9e-4364-9eec-701cfe8ec350" providerId="AD" clId="Web-{86578C3E-3DE3-EEF0-05DB-B02DF3E6BE7F}" dt="2021-07-19T16:02:50.395" v="32" actId="14100"/>
          <ac:spMkLst>
            <pc:docMk/>
            <pc:sldMk cId="0" sldId="257"/>
            <ac:spMk id="3" creationId="{E7FBBF35-AF70-477F-A61A-09B6000964BF}"/>
          </ac:spMkLst>
        </pc:spChg>
      </pc:sldChg>
      <pc:sldChg chg="modSp add">
        <pc:chgData name="Campbell, Heather M" userId="S::campbehm@buffalostate.edu::42863e38-3a9e-4364-9eec-701cfe8ec350" providerId="AD" clId="Web-{86578C3E-3DE3-EEF0-05DB-B02DF3E6BE7F}" dt="2021-07-19T16:11:43.015" v="554" actId="20577"/>
        <pc:sldMkLst>
          <pc:docMk/>
          <pc:sldMk cId="1902786634" sldId="263"/>
        </pc:sldMkLst>
        <pc:spChg chg="mod">
          <ac:chgData name="Campbell, Heather M" userId="S::campbehm@buffalostate.edu::42863e38-3a9e-4364-9eec-701cfe8ec350" providerId="AD" clId="Web-{86578C3E-3DE3-EEF0-05DB-B02DF3E6BE7F}" dt="2021-07-19T16:03:29.520" v="36" actId="20577"/>
          <ac:spMkLst>
            <pc:docMk/>
            <pc:sldMk cId="1902786634" sldId="263"/>
            <ac:spMk id="2" creationId="{23579A6A-D5B1-465A-9BB3-1ACC12EE9283}"/>
          </ac:spMkLst>
        </pc:spChg>
        <pc:spChg chg="mod">
          <ac:chgData name="Campbell, Heather M" userId="S::campbehm@buffalostate.edu::42863e38-3a9e-4364-9eec-701cfe8ec350" providerId="AD" clId="Web-{86578C3E-3DE3-EEF0-05DB-B02DF3E6BE7F}" dt="2021-07-19T16:11:43.015" v="554" actId="20577"/>
          <ac:spMkLst>
            <pc:docMk/>
            <pc:sldMk cId="1902786634" sldId="263"/>
            <ac:spMk id="9" creationId="{3FBB9FBF-FD68-4CB8-8F81-C615DABA699C}"/>
          </ac:spMkLst>
        </pc:spChg>
      </pc:sldChg>
      <pc:sldChg chg="modSp add replId">
        <pc:chgData name="Campbell, Heather M" userId="S::campbehm@buffalostate.edu::42863e38-3a9e-4364-9eec-701cfe8ec350" providerId="AD" clId="Web-{86578C3E-3DE3-EEF0-05DB-B02DF3E6BE7F}" dt="2021-07-19T16:11:59.687" v="564" actId="20577"/>
        <pc:sldMkLst>
          <pc:docMk/>
          <pc:sldMk cId="1196276424" sldId="264"/>
        </pc:sldMkLst>
        <pc:spChg chg="mod">
          <ac:chgData name="Campbell, Heather M" userId="S::campbehm@buffalostate.edu::42863e38-3a9e-4364-9eec-701cfe8ec350" providerId="AD" clId="Web-{86578C3E-3DE3-EEF0-05DB-B02DF3E6BE7F}" dt="2021-07-19T16:05:57.524" v="192" actId="20577"/>
          <ac:spMkLst>
            <pc:docMk/>
            <pc:sldMk cId="1196276424" sldId="264"/>
            <ac:spMk id="2" creationId="{23579A6A-D5B1-465A-9BB3-1ACC12EE9283}"/>
          </ac:spMkLst>
        </pc:spChg>
        <pc:spChg chg="mod">
          <ac:chgData name="Campbell, Heather M" userId="S::campbehm@buffalostate.edu::42863e38-3a9e-4364-9eec-701cfe8ec350" providerId="AD" clId="Web-{86578C3E-3DE3-EEF0-05DB-B02DF3E6BE7F}" dt="2021-07-19T16:11:59.687" v="564" actId="20577"/>
          <ac:spMkLst>
            <pc:docMk/>
            <pc:sldMk cId="1196276424" sldId="264"/>
            <ac:spMk id="9" creationId="{3FBB9FBF-FD68-4CB8-8F81-C615DABA699C}"/>
          </ac:spMkLst>
        </pc:spChg>
      </pc:sldChg>
      <pc:sldChg chg="modSp add replId">
        <pc:chgData name="Campbell, Heather M" userId="S::campbehm@buffalostate.edu::42863e38-3a9e-4364-9eec-701cfe8ec350" providerId="AD" clId="Web-{86578C3E-3DE3-EEF0-05DB-B02DF3E6BE7F}" dt="2021-07-19T16:11:05.921" v="547" actId="20577"/>
        <pc:sldMkLst>
          <pc:docMk/>
          <pc:sldMk cId="1363807122" sldId="265"/>
        </pc:sldMkLst>
        <pc:spChg chg="mod">
          <ac:chgData name="Campbell, Heather M" userId="S::campbehm@buffalostate.edu::42863e38-3a9e-4364-9eec-701cfe8ec350" providerId="AD" clId="Web-{86578C3E-3DE3-EEF0-05DB-B02DF3E6BE7F}" dt="2021-07-19T16:07:38.807" v="320" actId="20577"/>
          <ac:spMkLst>
            <pc:docMk/>
            <pc:sldMk cId="1363807122" sldId="265"/>
            <ac:spMk id="2" creationId="{23579A6A-D5B1-465A-9BB3-1ACC12EE9283}"/>
          </ac:spMkLst>
        </pc:spChg>
        <pc:spChg chg="mod">
          <ac:chgData name="Campbell, Heather M" userId="S::campbehm@buffalostate.edu::42863e38-3a9e-4364-9eec-701cfe8ec350" providerId="AD" clId="Web-{86578C3E-3DE3-EEF0-05DB-B02DF3E6BE7F}" dt="2021-07-19T16:11:05.921" v="547" actId="20577"/>
          <ac:spMkLst>
            <pc:docMk/>
            <pc:sldMk cId="1363807122" sldId="265"/>
            <ac:spMk id="9" creationId="{3FBB9FBF-FD68-4CB8-8F81-C615DABA699C}"/>
          </ac:spMkLst>
        </pc:spChg>
      </pc:sldChg>
    </pc:docChg>
  </pc:docChgLst>
  <pc:docChgLst>
    <pc:chgData name="Campbell, Heather M" userId="S::campbehm@buffalostate.edu::42863e38-3a9e-4364-9eec-701cfe8ec350" providerId="AD" clId="Web-{6ED00CFA-4A52-9D88-9901-E31BD404076C}"/>
    <pc:docChg chg="delSld modSld">
      <pc:chgData name="Campbell, Heather M" userId="S::campbehm@buffalostate.edu::42863e38-3a9e-4364-9eec-701cfe8ec350" providerId="AD" clId="Web-{6ED00CFA-4A52-9D88-9901-E31BD404076C}" dt="2021-07-19T14:05:34.797" v="4" actId="20577"/>
      <pc:docMkLst>
        <pc:docMk/>
      </pc:docMkLst>
      <pc:sldChg chg="modSp">
        <pc:chgData name="Campbell, Heather M" userId="S::campbehm@buffalostate.edu::42863e38-3a9e-4364-9eec-701cfe8ec350" providerId="AD" clId="Web-{6ED00CFA-4A52-9D88-9901-E31BD404076C}" dt="2021-07-19T14:05:34.797" v="4" actId="20577"/>
        <pc:sldMkLst>
          <pc:docMk/>
          <pc:sldMk cId="0" sldId="257"/>
        </pc:sldMkLst>
        <pc:spChg chg="mod">
          <ac:chgData name="Campbell, Heather M" userId="S::campbehm@buffalostate.edu::42863e38-3a9e-4364-9eec-701cfe8ec350" providerId="AD" clId="Web-{6ED00CFA-4A52-9D88-9901-E31BD404076C}" dt="2021-07-19T14:05:34.797" v="4" actId="20577"/>
          <ac:spMkLst>
            <pc:docMk/>
            <pc:sldMk cId="0" sldId="257"/>
            <ac:spMk id="78" creationId="{00000000-0000-0000-0000-000000000000}"/>
          </ac:spMkLst>
        </pc:spChg>
      </pc:sldChg>
      <pc:sldChg chg="del">
        <pc:chgData name="Campbell, Heather M" userId="S::campbehm@buffalostate.edu::42863e38-3a9e-4364-9eec-701cfe8ec350" providerId="AD" clId="Web-{6ED00CFA-4A52-9D88-9901-E31BD404076C}" dt="2021-07-19T14:05:23.671" v="0"/>
        <pc:sldMkLst>
          <pc:docMk/>
          <pc:sldMk cId="0" sldId="258"/>
        </pc:sldMkLst>
      </pc:sldChg>
      <pc:sldChg chg="del">
        <pc:chgData name="Campbell, Heather M" userId="S::campbehm@buffalostate.edu::42863e38-3a9e-4364-9eec-701cfe8ec350" providerId="AD" clId="Web-{6ED00CFA-4A52-9D88-9901-E31BD404076C}" dt="2021-07-19T14:05:24.562" v="1"/>
        <pc:sldMkLst>
          <pc:docMk/>
          <pc:sldMk cId="0" sldId="259"/>
        </pc:sldMkLst>
      </pc:sldChg>
      <pc:sldChg chg="del">
        <pc:chgData name="Campbell, Heather M" userId="S::campbehm@buffalostate.edu::42863e38-3a9e-4364-9eec-701cfe8ec350" providerId="AD" clId="Web-{6ED00CFA-4A52-9D88-9901-E31BD404076C}" dt="2021-07-19T14:05:25.187" v="2"/>
        <pc:sldMkLst>
          <pc:docMk/>
          <pc:sldMk cId="0" sldId="260"/>
        </pc:sldMkLst>
      </pc:sldChg>
      <pc:sldChg chg="del">
        <pc:chgData name="Campbell, Heather M" userId="S::campbehm@buffalostate.edu::42863e38-3a9e-4364-9eec-701cfe8ec350" providerId="AD" clId="Web-{6ED00CFA-4A52-9D88-9901-E31BD404076C}" dt="2021-07-19T14:05:25.921" v="3"/>
        <pc:sldMkLst>
          <pc:docMk/>
          <pc:sldMk cId="0" sldId="261"/>
        </pc:sldMkLst>
      </pc:sldChg>
    </pc:docChg>
  </pc:docChgLst>
  <pc:docChgLst>
    <pc:chgData name="Guest User" userId="S::urn:spo:anon#38d0608afb07667883e77d3c3d05f9e007949da4cb74bd8abbe6e96ca5c64c3a::" providerId="AD" clId="Web-{B63F2FBD-BD2E-6782-7B03-64DA62C99E47}"/>
    <pc:docChg chg="modSld">
      <pc:chgData name="Guest User" userId="S::urn:spo:anon#38d0608afb07667883e77d3c3d05f9e007949da4cb74bd8abbe6e96ca5c64c3a::" providerId="AD" clId="Web-{B63F2FBD-BD2E-6782-7B03-64DA62C99E47}" dt="2021-07-12T23:33:39.984" v="11" actId="20577"/>
      <pc:docMkLst>
        <pc:docMk/>
      </pc:docMkLst>
      <pc:sldChg chg="modSp">
        <pc:chgData name="Guest User" userId="S::urn:spo:anon#38d0608afb07667883e77d3c3d05f9e007949da4cb74bd8abbe6e96ca5c64c3a::" providerId="AD" clId="Web-{B63F2FBD-BD2E-6782-7B03-64DA62C99E47}" dt="2021-07-12T23:33:20.233" v="3" actId="20577"/>
        <pc:sldMkLst>
          <pc:docMk/>
          <pc:sldMk cId="0" sldId="257"/>
        </pc:sldMkLst>
        <pc:spChg chg="mod">
          <ac:chgData name="Guest User" userId="S::urn:spo:anon#38d0608afb07667883e77d3c3d05f9e007949da4cb74bd8abbe6e96ca5c64c3a::" providerId="AD" clId="Web-{B63F2FBD-BD2E-6782-7B03-64DA62C99E47}" dt="2021-07-12T23:33:20.233" v="3" actId="20577"/>
          <ac:spMkLst>
            <pc:docMk/>
            <pc:sldMk cId="0" sldId="257"/>
            <ac:spMk id="2" creationId="{F653972B-7274-4CE3-B18F-C51C2519EC81}"/>
          </ac:spMkLst>
        </pc:spChg>
        <pc:spChg chg="mod">
          <ac:chgData name="Guest User" userId="S::urn:spo:anon#38d0608afb07667883e77d3c3d05f9e007949da4cb74bd8abbe6e96ca5c64c3a::" providerId="AD" clId="Web-{B63F2FBD-BD2E-6782-7B03-64DA62C99E47}" dt="2021-07-12T23:33:14.264" v="0" actId="20577"/>
          <ac:spMkLst>
            <pc:docMk/>
            <pc:sldMk cId="0" sldId="257"/>
            <ac:spMk id="78" creationId="{00000000-0000-0000-0000-000000000000}"/>
          </ac:spMkLst>
        </pc:spChg>
      </pc:sldChg>
      <pc:sldChg chg="modSp">
        <pc:chgData name="Guest User" userId="S::urn:spo:anon#38d0608afb07667883e77d3c3d05f9e007949da4cb74bd8abbe6e96ca5c64c3a::" providerId="AD" clId="Web-{B63F2FBD-BD2E-6782-7B03-64DA62C99E47}" dt="2021-07-12T23:33:24.671" v="5" actId="20577"/>
        <pc:sldMkLst>
          <pc:docMk/>
          <pc:sldMk cId="0" sldId="258"/>
        </pc:sldMkLst>
        <pc:spChg chg="mod">
          <ac:chgData name="Guest User" userId="S::urn:spo:anon#38d0608afb07667883e77d3c3d05f9e007949da4cb74bd8abbe6e96ca5c64c3a::" providerId="AD" clId="Web-{B63F2FBD-BD2E-6782-7B03-64DA62C99E47}" dt="2021-07-12T23:33:24.671" v="5" actId="20577"/>
          <ac:spMkLst>
            <pc:docMk/>
            <pc:sldMk cId="0" sldId="258"/>
            <ac:spMk id="3" creationId="{4DA815C5-2904-41B6-8778-D3C90E420E33}"/>
          </ac:spMkLst>
        </pc:spChg>
      </pc:sldChg>
      <pc:sldChg chg="modSp">
        <pc:chgData name="Guest User" userId="S::urn:spo:anon#38d0608afb07667883e77d3c3d05f9e007949da4cb74bd8abbe6e96ca5c64c3a::" providerId="AD" clId="Web-{B63F2FBD-BD2E-6782-7B03-64DA62C99E47}" dt="2021-07-12T23:33:29.358" v="7" actId="20577"/>
        <pc:sldMkLst>
          <pc:docMk/>
          <pc:sldMk cId="0" sldId="259"/>
        </pc:sldMkLst>
        <pc:spChg chg="mod">
          <ac:chgData name="Guest User" userId="S::urn:spo:anon#38d0608afb07667883e77d3c3d05f9e007949da4cb74bd8abbe6e96ca5c64c3a::" providerId="AD" clId="Web-{B63F2FBD-BD2E-6782-7B03-64DA62C99E47}" dt="2021-07-12T23:33:29.358" v="7" actId="20577"/>
          <ac:spMkLst>
            <pc:docMk/>
            <pc:sldMk cId="0" sldId="259"/>
            <ac:spMk id="3" creationId="{D7AD26A1-F3DA-4F14-A362-7163DC1BEC9A}"/>
          </ac:spMkLst>
        </pc:spChg>
      </pc:sldChg>
      <pc:sldChg chg="modSp">
        <pc:chgData name="Guest User" userId="S::urn:spo:anon#38d0608afb07667883e77d3c3d05f9e007949da4cb74bd8abbe6e96ca5c64c3a::" providerId="AD" clId="Web-{B63F2FBD-BD2E-6782-7B03-64DA62C99E47}" dt="2021-07-12T23:33:35.155" v="9" actId="20577"/>
        <pc:sldMkLst>
          <pc:docMk/>
          <pc:sldMk cId="0" sldId="260"/>
        </pc:sldMkLst>
        <pc:spChg chg="mod">
          <ac:chgData name="Guest User" userId="S::urn:spo:anon#38d0608afb07667883e77d3c3d05f9e007949da4cb74bd8abbe6e96ca5c64c3a::" providerId="AD" clId="Web-{B63F2FBD-BD2E-6782-7B03-64DA62C99E47}" dt="2021-07-12T23:33:35.155" v="9" actId="20577"/>
          <ac:spMkLst>
            <pc:docMk/>
            <pc:sldMk cId="0" sldId="260"/>
            <ac:spMk id="3" creationId="{E6C82599-51E9-424F-BDE1-B442A4F21349}"/>
          </ac:spMkLst>
        </pc:spChg>
      </pc:sldChg>
      <pc:sldChg chg="modSp">
        <pc:chgData name="Guest User" userId="S::urn:spo:anon#38d0608afb07667883e77d3c3d05f9e007949da4cb74bd8abbe6e96ca5c64c3a::" providerId="AD" clId="Web-{B63F2FBD-BD2E-6782-7B03-64DA62C99E47}" dt="2021-07-12T23:33:39.984" v="11" actId="20577"/>
        <pc:sldMkLst>
          <pc:docMk/>
          <pc:sldMk cId="0" sldId="261"/>
        </pc:sldMkLst>
        <pc:spChg chg="mod">
          <ac:chgData name="Guest User" userId="S::urn:spo:anon#38d0608afb07667883e77d3c3d05f9e007949da4cb74bd8abbe6e96ca5c64c3a::" providerId="AD" clId="Web-{B63F2FBD-BD2E-6782-7B03-64DA62C99E47}" dt="2021-07-12T23:33:39.984" v="11" actId="20577"/>
          <ac:spMkLst>
            <pc:docMk/>
            <pc:sldMk cId="0" sldId="261"/>
            <ac:spMk id="3" creationId="{A8D76629-0896-4465-9D3F-19106DE81216}"/>
          </ac:spMkLst>
        </pc:spChg>
      </pc:sldChg>
    </pc:docChg>
  </pc:docChgLst>
  <pc:docChgLst>
    <pc:chgData name="Guest User" userId="S::urn:spo:anon#38d0608afb07667883e77d3c3d05f9e007949da4cb74bd8abbe6e96ca5c64c3a::" providerId="AD" clId="Web-{2898CE1E-D090-9C1F-840B-B8A02677AE73}"/>
    <pc:docChg chg="modSld">
      <pc:chgData name="Guest User" userId="S::urn:spo:anon#38d0608afb07667883e77d3c3d05f9e007949da4cb74bd8abbe6e96ca5c64c3a::" providerId="AD" clId="Web-{2898CE1E-D090-9C1F-840B-B8A02677AE73}" dt="2021-07-12T23:31:29.098" v="473" actId="20577"/>
      <pc:docMkLst>
        <pc:docMk/>
      </pc:docMkLst>
      <pc:sldChg chg="addSp modSp">
        <pc:chgData name="Guest User" userId="S::urn:spo:anon#38d0608afb07667883e77d3c3d05f9e007949da4cb74bd8abbe6e96ca5c64c3a::" providerId="AD" clId="Web-{2898CE1E-D090-9C1F-840B-B8A02677AE73}" dt="2021-07-12T23:07:52.155" v="125" actId="20577"/>
        <pc:sldMkLst>
          <pc:docMk/>
          <pc:sldMk cId="0" sldId="257"/>
        </pc:sldMkLst>
        <pc:spChg chg="add mod">
          <ac:chgData name="Guest User" userId="S::urn:spo:anon#38d0608afb07667883e77d3c3d05f9e007949da4cb74bd8abbe6e96ca5c64c3a::" providerId="AD" clId="Web-{2898CE1E-D090-9C1F-840B-B8A02677AE73}" dt="2021-07-12T23:07:52.155" v="125" actId="20577"/>
          <ac:spMkLst>
            <pc:docMk/>
            <pc:sldMk cId="0" sldId="257"/>
            <ac:spMk id="2" creationId="{F653972B-7274-4CE3-B18F-C51C2519EC81}"/>
          </ac:spMkLst>
        </pc:spChg>
        <pc:spChg chg="mod">
          <ac:chgData name="Guest User" userId="S::urn:spo:anon#38d0608afb07667883e77d3c3d05f9e007949da4cb74bd8abbe6e96ca5c64c3a::" providerId="AD" clId="Web-{2898CE1E-D090-9C1F-840B-B8A02677AE73}" dt="2021-07-12T23:02:10.943" v="10" actId="20577"/>
          <ac:spMkLst>
            <pc:docMk/>
            <pc:sldMk cId="0" sldId="257"/>
            <ac:spMk id="78" creationId="{00000000-0000-0000-0000-000000000000}"/>
          </ac:spMkLst>
        </pc:spChg>
      </pc:sldChg>
      <pc:sldChg chg="addSp modSp">
        <pc:chgData name="Guest User" userId="S::urn:spo:anon#38d0608afb07667883e77d3c3d05f9e007949da4cb74bd8abbe6e96ca5c64c3a::" providerId="AD" clId="Web-{2898CE1E-D090-9C1F-840B-B8A02677AE73}" dt="2021-07-12T23:31:29.098" v="473" actId="20577"/>
        <pc:sldMkLst>
          <pc:docMk/>
          <pc:sldMk cId="0" sldId="258"/>
        </pc:sldMkLst>
        <pc:spChg chg="add mod">
          <ac:chgData name="Guest User" userId="S::urn:spo:anon#38d0608afb07667883e77d3c3d05f9e007949da4cb74bd8abbe6e96ca5c64c3a::" providerId="AD" clId="Web-{2898CE1E-D090-9C1F-840B-B8A02677AE73}" dt="2021-07-12T23:31:29.098" v="473" actId="20577"/>
          <ac:spMkLst>
            <pc:docMk/>
            <pc:sldMk cId="0" sldId="258"/>
            <ac:spMk id="3" creationId="{4DA815C5-2904-41B6-8778-D3C90E420E33}"/>
          </ac:spMkLst>
        </pc:spChg>
      </pc:sldChg>
      <pc:sldChg chg="addSp modSp">
        <pc:chgData name="Guest User" userId="S::urn:spo:anon#38d0608afb07667883e77d3c3d05f9e007949da4cb74bd8abbe6e96ca5c64c3a::" providerId="AD" clId="Web-{2898CE1E-D090-9C1F-840B-B8A02677AE73}" dt="2021-07-12T23:18:02.921" v="455" actId="20577"/>
        <pc:sldMkLst>
          <pc:docMk/>
          <pc:sldMk cId="0" sldId="259"/>
        </pc:sldMkLst>
        <pc:spChg chg="add mod">
          <ac:chgData name="Guest User" userId="S::urn:spo:anon#38d0608afb07667883e77d3c3d05f9e007949da4cb74bd8abbe6e96ca5c64c3a::" providerId="AD" clId="Web-{2898CE1E-D090-9C1F-840B-B8A02677AE73}" dt="2021-07-12T23:18:02.921" v="455" actId="20577"/>
          <ac:spMkLst>
            <pc:docMk/>
            <pc:sldMk cId="0" sldId="259"/>
            <ac:spMk id="3" creationId="{D7AD26A1-F3DA-4F14-A362-7163DC1BEC9A}"/>
          </ac:spMkLst>
        </pc:spChg>
      </pc:sldChg>
      <pc:sldChg chg="addSp modSp">
        <pc:chgData name="Guest User" userId="S::urn:spo:anon#38d0608afb07667883e77d3c3d05f9e007949da4cb74bd8abbe6e96ca5c64c3a::" providerId="AD" clId="Web-{2898CE1E-D090-9C1F-840B-B8A02677AE73}" dt="2021-07-12T23:15:18.245" v="349" actId="20577"/>
        <pc:sldMkLst>
          <pc:docMk/>
          <pc:sldMk cId="0" sldId="260"/>
        </pc:sldMkLst>
        <pc:spChg chg="add mod">
          <ac:chgData name="Guest User" userId="S::urn:spo:anon#38d0608afb07667883e77d3c3d05f9e007949da4cb74bd8abbe6e96ca5c64c3a::" providerId="AD" clId="Web-{2898CE1E-D090-9C1F-840B-B8A02677AE73}" dt="2021-07-12T23:15:18.245" v="349" actId="20577"/>
          <ac:spMkLst>
            <pc:docMk/>
            <pc:sldMk cId="0" sldId="260"/>
            <ac:spMk id="3" creationId="{E6C82599-51E9-424F-BDE1-B442A4F21349}"/>
          </ac:spMkLst>
        </pc:spChg>
      </pc:sldChg>
      <pc:sldChg chg="addSp modSp">
        <pc:chgData name="Guest User" userId="S::urn:spo:anon#38d0608afb07667883e77d3c3d05f9e007949da4cb74bd8abbe6e96ca5c64c3a::" providerId="AD" clId="Web-{2898CE1E-D090-9C1F-840B-B8A02677AE73}" dt="2021-07-12T23:18:55.657" v="461" actId="20577"/>
        <pc:sldMkLst>
          <pc:docMk/>
          <pc:sldMk cId="0" sldId="261"/>
        </pc:sldMkLst>
        <pc:spChg chg="add mod">
          <ac:chgData name="Guest User" userId="S::urn:spo:anon#38d0608afb07667883e77d3c3d05f9e007949da4cb74bd8abbe6e96ca5c64c3a::" providerId="AD" clId="Web-{2898CE1E-D090-9C1F-840B-B8A02677AE73}" dt="2021-07-12T23:18:55.657" v="461" actId="20577"/>
          <ac:spMkLst>
            <pc:docMk/>
            <pc:sldMk cId="0" sldId="261"/>
            <ac:spMk id="3" creationId="{A8D76629-0896-4465-9D3F-19106DE812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928028"/>
            <a:ext cx="7560469" cy="1974191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2978352"/>
            <a:ext cx="7560469" cy="1369070"/>
          </a:xfrm>
        </p:spPr>
        <p:txBody>
          <a:bodyPr/>
          <a:lstStyle>
            <a:lvl1pPr marL="0" indent="0" algn="ctr">
              <a:buNone/>
              <a:defRPr sz="2000"/>
            </a:lvl1pPr>
            <a:lvl2pPr marL="378013" indent="0" algn="ctr">
              <a:buNone/>
              <a:defRPr sz="1700"/>
            </a:lvl2pPr>
            <a:lvl3pPr marL="756026" indent="0" algn="ctr">
              <a:buNone/>
              <a:defRPr sz="1500"/>
            </a:lvl3pPr>
            <a:lvl4pPr marL="1134039" indent="0" algn="ctr">
              <a:buNone/>
              <a:defRPr sz="1300"/>
            </a:lvl4pPr>
            <a:lvl5pPr marL="1512052" indent="0" algn="ctr">
              <a:buNone/>
              <a:defRPr sz="1300"/>
            </a:lvl5pPr>
            <a:lvl6pPr marL="1890065" indent="0" algn="ctr">
              <a:buNone/>
              <a:defRPr sz="1300"/>
            </a:lvl6pPr>
            <a:lvl7pPr marL="2268078" indent="0" algn="ctr">
              <a:buNone/>
              <a:defRPr sz="1300"/>
            </a:lvl7pPr>
            <a:lvl8pPr marL="2646091" indent="0" algn="ctr">
              <a:buNone/>
              <a:defRPr sz="1300"/>
            </a:lvl8pPr>
            <a:lvl9pPr marL="3024104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413700"/>
            <a:ext cx="8694539" cy="235879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3794807"/>
            <a:ext cx="8694539" cy="1240432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780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509521"/>
            <a:ext cx="4284266" cy="3597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509521"/>
            <a:ext cx="4284266" cy="3597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01905"/>
            <a:ext cx="8694539" cy="1096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390073"/>
            <a:ext cx="4264576" cy="6812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8013" indent="0">
              <a:buNone/>
              <a:defRPr sz="1700" b="1"/>
            </a:lvl2pPr>
            <a:lvl3pPr marL="756026" indent="0">
              <a:buNone/>
              <a:defRPr sz="1500" b="1"/>
            </a:lvl3pPr>
            <a:lvl4pPr marL="1134039" indent="0">
              <a:buNone/>
              <a:defRPr sz="1300" b="1"/>
            </a:lvl4pPr>
            <a:lvl5pPr marL="1512052" indent="0">
              <a:buNone/>
              <a:defRPr sz="1300" b="1"/>
            </a:lvl5pPr>
            <a:lvl6pPr marL="1890065" indent="0">
              <a:buNone/>
              <a:defRPr sz="1300" b="1"/>
            </a:lvl6pPr>
            <a:lvl7pPr marL="2268078" indent="0">
              <a:buNone/>
              <a:defRPr sz="1300" b="1"/>
            </a:lvl7pPr>
            <a:lvl8pPr marL="2646091" indent="0">
              <a:buNone/>
              <a:defRPr sz="1300" b="1"/>
            </a:lvl8pPr>
            <a:lvl9pPr marL="3024104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071326"/>
            <a:ext cx="4264576" cy="30466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6" y="1390073"/>
            <a:ext cx="4285579" cy="6812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8013" indent="0">
              <a:buNone/>
              <a:defRPr sz="1700" b="1"/>
            </a:lvl2pPr>
            <a:lvl3pPr marL="756026" indent="0">
              <a:buNone/>
              <a:defRPr sz="1500" b="1"/>
            </a:lvl3pPr>
            <a:lvl4pPr marL="1134039" indent="0">
              <a:buNone/>
              <a:defRPr sz="1300" b="1"/>
            </a:lvl4pPr>
            <a:lvl5pPr marL="1512052" indent="0">
              <a:buNone/>
              <a:defRPr sz="1300" b="1"/>
            </a:lvl5pPr>
            <a:lvl6pPr marL="1890065" indent="0">
              <a:buNone/>
              <a:defRPr sz="1300" b="1"/>
            </a:lvl6pPr>
            <a:lvl7pPr marL="2268078" indent="0">
              <a:buNone/>
              <a:defRPr sz="1300" b="1"/>
            </a:lvl7pPr>
            <a:lvl8pPr marL="2646091" indent="0">
              <a:buNone/>
              <a:defRPr sz="1300" b="1"/>
            </a:lvl8pPr>
            <a:lvl9pPr marL="3024104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6" y="2071326"/>
            <a:ext cx="4285579" cy="30466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78037"/>
            <a:ext cx="3251264" cy="1323128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816455"/>
            <a:ext cx="5103316" cy="402976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701165"/>
            <a:ext cx="3251264" cy="3151619"/>
          </a:xfrm>
        </p:spPr>
        <p:txBody>
          <a:bodyPr/>
          <a:lstStyle>
            <a:lvl1pPr marL="0" indent="0">
              <a:buNone/>
              <a:defRPr sz="1300"/>
            </a:lvl1pPr>
            <a:lvl2pPr marL="378013" indent="0">
              <a:buNone/>
              <a:defRPr sz="1200"/>
            </a:lvl2pPr>
            <a:lvl3pPr marL="756026" indent="0">
              <a:buNone/>
              <a:defRPr sz="1000"/>
            </a:lvl3pPr>
            <a:lvl4pPr marL="1134039" indent="0">
              <a:buNone/>
              <a:defRPr sz="800"/>
            </a:lvl4pPr>
            <a:lvl5pPr marL="1512052" indent="0">
              <a:buNone/>
              <a:defRPr sz="800"/>
            </a:lvl5pPr>
            <a:lvl6pPr marL="1890065" indent="0">
              <a:buNone/>
              <a:defRPr sz="800"/>
            </a:lvl6pPr>
            <a:lvl7pPr marL="2268078" indent="0">
              <a:buNone/>
              <a:defRPr sz="800"/>
            </a:lvl7pPr>
            <a:lvl8pPr marL="2646091" indent="0">
              <a:buNone/>
              <a:defRPr sz="800"/>
            </a:lvl8pPr>
            <a:lvl9pPr marL="3024104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78037"/>
            <a:ext cx="3251264" cy="1323128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816455"/>
            <a:ext cx="5103316" cy="4029766"/>
          </a:xfrm>
        </p:spPr>
        <p:txBody>
          <a:bodyPr anchor="t"/>
          <a:lstStyle>
            <a:lvl1pPr marL="0" indent="0">
              <a:buNone/>
              <a:defRPr sz="2600"/>
            </a:lvl1pPr>
            <a:lvl2pPr marL="378013" indent="0">
              <a:buNone/>
              <a:defRPr sz="2300"/>
            </a:lvl2pPr>
            <a:lvl3pPr marL="756026" indent="0">
              <a:buNone/>
              <a:defRPr sz="2000"/>
            </a:lvl3pPr>
            <a:lvl4pPr marL="1134039" indent="0">
              <a:buNone/>
              <a:defRPr sz="1700"/>
            </a:lvl4pPr>
            <a:lvl5pPr marL="1512052" indent="0">
              <a:buNone/>
              <a:defRPr sz="1700"/>
            </a:lvl5pPr>
            <a:lvl6pPr marL="1890065" indent="0">
              <a:buNone/>
              <a:defRPr sz="1700"/>
            </a:lvl6pPr>
            <a:lvl7pPr marL="2268078" indent="0">
              <a:buNone/>
              <a:defRPr sz="1700"/>
            </a:lvl7pPr>
            <a:lvl8pPr marL="2646091" indent="0">
              <a:buNone/>
              <a:defRPr sz="1700"/>
            </a:lvl8pPr>
            <a:lvl9pPr marL="3024104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701165"/>
            <a:ext cx="3251264" cy="3151619"/>
          </a:xfrm>
        </p:spPr>
        <p:txBody>
          <a:bodyPr/>
          <a:lstStyle>
            <a:lvl1pPr marL="0" indent="0">
              <a:buNone/>
              <a:defRPr sz="1300"/>
            </a:lvl1pPr>
            <a:lvl2pPr marL="378013" indent="0">
              <a:buNone/>
              <a:defRPr sz="1200"/>
            </a:lvl2pPr>
            <a:lvl3pPr marL="756026" indent="0">
              <a:buNone/>
              <a:defRPr sz="1000"/>
            </a:lvl3pPr>
            <a:lvl4pPr marL="1134039" indent="0">
              <a:buNone/>
              <a:defRPr sz="800"/>
            </a:lvl4pPr>
            <a:lvl5pPr marL="1512052" indent="0">
              <a:buNone/>
              <a:defRPr sz="800"/>
            </a:lvl5pPr>
            <a:lvl6pPr marL="1890065" indent="0">
              <a:buNone/>
              <a:defRPr sz="800"/>
            </a:lvl6pPr>
            <a:lvl7pPr marL="2268078" indent="0">
              <a:buNone/>
              <a:defRPr sz="800"/>
            </a:lvl7pPr>
            <a:lvl8pPr marL="2646091" indent="0">
              <a:buNone/>
              <a:defRPr sz="800"/>
            </a:lvl8pPr>
            <a:lvl9pPr marL="3024104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7" y="301904"/>
            <a:ext cx="2173635" cy="48055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301904"/>
            <a:ext cx="6394896" cy="48055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301905"/>
            <a:ext cx="8694539" cy="1096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1509521"/>
            <a:ext cx="8694539" cy="3597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5255760"/>
            <a:ext cx="2268141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5255760"/>
            <a:ext cx="3402211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5255760"/>
            <a:ext cx="2268141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6" indent="-189006" algn="l" defTabSz="756026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7019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01058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79071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57084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35097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10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442F5F44-DA7A-4D2A-8D89-99F150EC4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452" y="1217576"/>
            <a:ext cx="3133649" cy="313364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0DCEF4B-1974-4709-A3AF-1AF4377D89E1}"/>
              </a:ext>
            </a:extLst>
          </p:cNvPr>
          <p:cNvSpPr/>
          <p:nvPr/>
        </p:nvSpPr>
        <p:spPr>
          <a:xfrm rot="1500000">
            <a:off x="-206549" y="-1980941"/>
            <a:ext cx="6231238" cy="8244290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65FDF0-6457-4A93-8EF6-E224F92FD100}"/>
              </a:ext>
            </a:extLst>
          </p:cNvPr>
          <p:cNvSpPr/>
          <p:nvPr/>
        </p:nvSpPr>
        <p:spPr>
          <a:xfrm rot="1500000">
            <a:off x="-851954" y="-1934840"/>
            <a:ext cx="6231238" cy="8244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0835815-E950-44DF-B8C5-373373AAC64A}"/>
              </a:ext>
            </a:extLst>
          </p:cNvPr>
          <p:cNvSpPr txBox="1">
            <a:spLocks/>
          </p:cNvSpPr>
          <p:nvPr/>
        </p:nvSpPr>
        <p:spPr>
          <a:xfrm>
            <a:off x="665321" y="725904"/>
            <a:ext cx="4616388" cy="2540318"/>
          </a:xfrm>
          <a:prstGeom prst="rect">
            <a:avLst/>
          </a:prstGeom>
        </p:spPr>
        <p:txBody>
          <a:bodyPr lIns="75605" tIns="37802" rIns="75605" bIns="37802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>
                <a:cs typeface="Calibri Light"/>
              </a:rPr>
              <a:t>Project Management</a:t>
            </a:r>
            <a:endParaRPr lang="en-US" sz="6000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AD5A2AF-ED78-4E75-999F-57C1712A3592}"/>
              </a:ext>
            </a:extLst>
          </p:cNvPr>
          <p:cNvSpPr txBox="1">
            <a:spLocks/>
          </p:cNvSpPr>
          <p:nvPr/>
        </p:nvSpPr>
        <p:spPr>
          <a:xfrm>
            <a:off x="665321" y="3387189"/>
            <a:ext cx="3445682" cy="955415"/>
          </a:xfrm>
          <a:prstGeom prst="rect">
            <a:avLst/>
          </a:prstGeom>
        </p:spPr>
        <p:txBody>
          <a:bodyPr vert="horz" lIns="75605" tIns="37802" rIns="75605" bIns="37802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cs typeface="Calibri"/>
              </a:rPr>
              <a:t>Buffalo State Data Science and Analytics</a:t>
            </a:r>
          </a:p>
        </p:txBody>
      </p:sp>
    </p:spTree>
    <p:extLst>
      <p:ext uri="{BB962C8B-B14F-4D97-AF65-F5344CB8AC3E}">
        <p14:creationId xmlns:p14="http://schemas.microsoft.com/office/powerpoint/2010/main" val="1339800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79A6A-D5B1-465A-9BB3-1ACC12EE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Arial"/>
                <a:cs typeface="Arial"/>
              </a:rPr>
              <a:t>Welcome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B52B1-F1FC-408F-99FD-380109723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75605" tIns="37802" rIns="75605" bIns="37802" rtlCol="0" anchor="t">
            <a:normAutofit/>
          </a:bodyPr>
          <a:lstStyle/>
          <a:p>
            <a:pPr marL="188595" indent="-188595"/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9B1EDD-EB91-450E-8DB0-947968CD0D57}"/>
              </a:ext>
            </a:extLst>
          </p:cNvPr>
          <p:cNvSpPr/>
          <p:nvPr/>
        </p:nvSpPr>
        <p:spPr>
          <a:xfrm>
            <a:off x="449953" y="1093799"/>
            <a:ext cx="9129095" cy="77304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BB9FBF-FD68-4CB8-8F81-C615DABA699C}"/>
              </a:ext>
            </a:extLst>
          </p:cNvPr>
          <p:cNvSpPr txBox="1">
            <a:spLocks/>
          </p:cNvSpPr>
          <p:nvPr/>
        </p:nvSpPr>
        <p:spPr>
          <a:xfrm>
            <a:off x="845443" y="1661921"/>
            <a:ext cx="8694539" cy="35979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9006" indent="-189006" algn="l" defTabSz="756026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7019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5032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3045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1058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9071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7084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5097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3110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cs typeface="Calibri"/>
              </a:rPr>
              <a:t>Welcome to the Project Management series of presentations! 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In these presentations you will learn about what project management is, how to organize and execute a project using project management, and the common roles of people involved.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2786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79A6A-D5B1-465A-9BB3-1ACC12EE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Arial"/>
                <a:cs typeface="Arial"/>
              </a:rPr>
              <a:t>The Presentations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B52B1-F1FC-408F-99FD-380109723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75605" tIns="37802" rIns="75605" bIns="37802" rtlCol="0" anchor="t">
            <a:normAutofit/>
          </a:bodyPr>
          <a:lstStyle/>
          <a:p>
            <a:pPr marL="188595" indent="-188595"/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9B1EDD-EB91-450E-8DB0-947968CD0D57}"/>
              </a:ext>
            </a:extLst>
          </p:cNvPr>
          <p:cNvSpPr/>
          <p:nvPr/>
        </p:nvSpPr>
        <p:spPr>
          <a:xfrm>
            <a:off x="449953" y="1093799"/>
            <a:ext cx="9129095" cy="77304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BB9FBF-FD68-4CB8-8F81-C615DABA699C}"/>
              </a:ext>
            </a:extLst>
          </p:cNvPr>
          <p:cNvSpPr txBox="1">
            <a:spLocks/>
          </p:cNvSpPr>
          <p:nvPr/>
        </p:nvSpPr>
        <p:spPr>
          <a:xfrm>
            <a:off x="845443" y="1661921"/>
            <a:ext cx="8694539" cy="35979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9006" indent="-189006" algn="l" defTabSz="756026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7019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5032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3045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1058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9071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7084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5097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3110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cs typeface="Calibri"/>
              </a:rPr>
              <a:t>There are 5 presentations in this series:</a:t>
            </a:r>
          </a:p>
          <a:p>
            <a:pPr marL="188595" indent="-188595"/>
            <a:r>
              <a:rPr lang="en-US" dirty="0">
                <a:cs typeface="Calibri"/>
              </a:rPr>
              <a:t>Welcome</a:t>
            </a:r>
          </a:p>
          <a:p>
            <a:pPr marL="188595" indent="-188595"/>
            <a:r>
              <a:rPr lang="en-US" dirty="0">
                <a:cs typeface="Calibri"/>
              </a:rPr>
              <a:t>Overview</a:t>
            </a:r>
          </a:p>
          <a:p>
            <a:pPr marL="188595" indent="-188595"/>
            <a:r>
              <a:rPr lang="en-US" dirty="0">
                <a:cs typeface="Calibri"/>
              </a:rPr>
              <a:t>Project Execution</a:t>
            </a:r>
          </a:p>
          <a:p>
            <a:pPr marL="188595" indent="-188595"/>
            <a:r>
              <a:rPr lang="en-US" dirty="0">
                <a:cs typeface="Calibri"/>
              </a:rPr>
              <a:t>Managing a Project from A-Z</a:t>
            </a:r>
          </a:p>
          <a:p>
            <a:pPr marL="188595" indent="-188595"/>
            <a:r>
              <a:rPr lang="en-US" dirty="0">
                <a:cs typeface="Calibri"/>
              </a:rPr>
              <a:t>Common Project Roles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We suggest you review these presentations in the order listed above.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627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79A6A-D5B1-465A-9BB3-1ACC12EE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Arial"/>
                <a:cs typeface="Arial"/>
              </a:rPr>
              <a:t>Documents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B52B1-F1FC-408F-99FD-380109723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75605" tIns="37802" rIns="75605" bIns="37802" rtlCol="0" anchor="t">
            <a:normAutofit/>
          </a:bodyPr>
          <a:lstStyle/>
          <a:p>
            <a:pPr marL="188595" indent="-188595"/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9B1EDD-EB91-450E-8DB0-947968CD0D57}"/>
              </a:ext>
            </a:extLst>
          </p:cNvPr>
          <p:cNvSpPr/>
          <p:nvPr/>
        </p:nvSpPr>
        <p:spPr>
          <a:xfrm>
            <a:off x="449953" y="1093799"/>
            <a:ext cx="9129095" cy="77304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BB9FBF-FD68-4CB8-8F81-C615DABA699C}"/>
              </a:ext>
            </a:extLst>
          </p:cNvPr>
          <p:cNvSpPr txBox="1">
            <a:spLocks/>
          </p:cNvSpPr>
          <p:nvPr/>
        </p:nvSpPr>
        <p:spPr>
          <a:xfrm>
            <a:off x="845443" y="1661921"/>
            <a:ext cx="8694539" cy="359791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189006" indent="-189006" algn="l" defTabSz="756026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7019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5032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3045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1058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9071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7084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5097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3110" indent="-189006" algn="l" defTabSz="756026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8595" indent="-188595"/>
            <a:r>
              <a:rPr lang="en-US" dirty="0">
                <a:cs typeface="Calibri"/>
              </a:rPr>
              <a:t>Along with the presentations there are templates and example </a:t>
            </a:r>
            <a:r>
              <a:rPr lang="en-US">
                <a:cs typeface="Calibri"/>
              </a:rPr>
              <a:t>documents.</a:t>
            </a:r>
          </a:p>
          <a:p>
            <a:pPr marL="566420" lvl="1" indent="-188595"/>
            <a:r>
              <a:rPr lang="en-US" dirty="0">
                <a:cs typeface="Calibri"/>
              </a:rPr>
              <a:t>Each project will be provided a google drive folder that contains these templates </a:t>
            </a:r>
            <a:r>
              <a:rPr lang="en-US">
                <a:cs typeface="Calibri"/>
              </a:rPr>
              <a:t>and examples. Please store your project work in this folder.</a:t>
            </a:r>
            <a:endParaRPr lang="en-US" dirty="0">
              <a:cs typeface="Calibri"/>
            </a:endParaRPr>
          </a:p>
          <a:p>
            <a:pPr marL="188595" indent="-188595"/>
            <a:endParaRPr lang="en-US" dirty="0">
              <a:cs typeface="Calibri"/>
            </a:endParaRPr>
          </a:p>
          <a:p>
            <a:pPr marL="188595" indent="-188595"/>
            <a:r>
              <a:rPr lang="en-US" dirty="0">
                <a:cs typeface="Calibri"/>
              </a:rPr>
              <a:t>You are free to use these templates for your projects and modify them to fit </a:t>
            </a:r>
            <a:r>
              <a:rPr lang="en-US">
                <a:cs typeface="Calibri"/>
              </a:rPr>
              <a:t>your specific project.</a:t>
            </a:r>
          </a:p>
          <a:p>
            <a:pPr marL="188595" indent="-188595"/>
            <a:endParaRPr lang="en-US" dirty="0">
              <a:cs typeface="Calibri"/>
            </a:endParaRPr>
          </a:p>
          <a:p>
            <a:pPr marL="188595" indent="-188595"/>
            <a:r>
              <a:rPr lang="en-US" dirty="0">
                <a:cs typeface="Calibri"/>
              </a:rPr>
              <a:t>Project management has a lot of jargon. Check the keyword dictionary for a simplified list of terms that may be useful.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3807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Office Theme</vt:lpstr>
      <vt:lpstr>office theme</vt:lpstr>
      <vt:lpstr>PowerPoint Presentation</vt:lpstr>
      <vt:lpstr>Welcome</vt:lpstr>
      <vt:lpstr>The Presentations</vt:lpstr>
      <vt:lpstr>Documents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revision>75</cp:revision>
  <dcterms:created xsi:type="dcterms:W3CDTF">2021-07-09T12:12:41Z</dcterms:created>
  <dcterms:modified xsi:type="dcterms:W3CDTF">2021-08-25T16:35:37Z</dcterms:modified>
  <dc:language>en-US</dc:language>
</cp:coreProperties>
</file>