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66" r:id="rId3"/>
    <p:sldId id="267" r:id="rId4"/>
    <p:sldId id="299" r:id="rId5"/>
    <p:sldId id="265" r:id="rId6"/>
    <p:sldId id="301" r:id="rId7"/>
    <p:sldId id="303" r:id="rId8"/>
    <p:sldId id="304" r:id="rId9"/>
    <p:sldId id="302" r:id="rId10"/>
    <p:sldId id="305" r:id="rId11"/>
    <p:sldId id="306" r:id="rId12"/>
    <p:sldId id="300" r:id="rId13"/>
  </p:sldIdLst>
  <p:sldSz cx="10080625" cy="567055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224BF8-AF78-0F0E-3ACF-72CC41910A54}" v="1652" dt="2021-07-19T15:54:26.209"/>
    <p1510:client id="{18E33948-41C4-A186-4470-A37BDD212EBA}" v="57" dt="2021-07-12T15:14:40.504"/>
    <p1510:client id="{75FD60F7-1089-9B41-0F6C-45E160E43B2E}" v="6" dt="2021-08-25T16:42:03.844"/>
    <p1510:client id="{9A54C354-81ED-014F-3F6F-338E1143F1F0}" v="106" dt="2021-07-20T16:43:19.356"/>
    <p1510:client id="{E688FC37-8C4F-2F08-926D-A83D97E3AA92}" v="14" dt="2021-07-12T14:08:04.243"/>
    <p1510:client id="{F54919E4-7470-4DD4-AD72-B54AA7D01D1B}" v="157" dt="2021-07-16T14:02:22.8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pbell, Heather M" userId="S::campbehm@buffalostate.edu::42863e38-3a9e-4364-9eec-701cfe8ec350" providerId="AD" clId="Web-{0D224BF8-AF78-0F0E-3ACF-72CC41910A54}"/>
    <pc:docChg chg="addSld modSld">
      <pc:chgData name="Campbell, Heather M" userId="S::campbehm@buffalostate.edu::42863e38-3a9e-4364-9eec-701cfe8ec350" providerId="AD" clId="Web-{0D224BF8-AF78-0F0E-3ACF-72CC41910A54}" dt="2021-07-19T15:54:26.209" v="787" actId="1076"/>
      <pc:docMkLst>
        <pc:docMk/>
      </pc:docMkLst>
      <pc:sldChg chg="modSp">
        <pc:chgData name="Campbell, Heather M" userId="S::campbehm@buffalostate.edu::42863e38-3a9e-4364-9eec-701cfe8ec350" providerId="AD" clId="Web-{0D224BF8-AF78-0F0E-3ACF-72CC41910A54}" dt="2021-07-19T15:43:49.069" v="330" actId="20577"/>
        <pc:sldMkLst>
          <pc:docMk/>
          <pc:sldMk cId="3387198557" sldId="267"/>
        </pc:sldMkLst>
        <pc:spChg chg="mod">
          <ac:chgData name="Campbell, Heather M" userId="S::campbehm@buffalostate.edu::42863e38-3a9e-4364-9eec-701cfe8ec350" providerId="AD" clId="Web-{0D224BF8-AF78-0F0E-3ACF-72CC41910A54}" dt="2021-07-19T15:43:49.069" v="330" actId="20577"/>
          <ac:spMkLst>
            <pc:docMk/>
            <pc:sldMk cId="3387198557" sldId="267"/>
            <ac:spMk id="9" creationId="{3FBB9FBF-FD68-4CB8-8F81-C615DABA699C}"/>
          </ac:spMkLst>
        </pc:spChg>
      </pc:sldChg>
      <pc:sldChg chg="modSp">
        <pc:chgData name="Campbell, Heather M" userId="S::campbehm@buffalostate.edu::42863e38-3a9e-4364-9eec-701cfe8ec350" providerId="AD" clId="Web-{0D224BF8-AF78-0F0E-3ACF-72CC41910A54}" dt="2021-07-19T15:44:34.069" v="351" actId="20577"/>
        <pc:sldMkLst>
          <pc:docMk/>
          <pc:sldMk cId="2280238410" sldId="300"/>
        </pc:sldMkLst>
        <pc:spChg chg="mod">
          <ac:chgData name="Campbell, Heather M" userId="S::campbehm@buffalostate.edu::42863e38-3a9e-4364-9eec-701cfe8ec350" providerId="AD" clId="Web-{0D224BF8-AF78-0F0E-3ACF-72CC41910A54}" dt="2021-07-19T15:44:34.069" v="351" actId="20577"/>
          <ac:spMkLst>
            <pc:docMk/>
            <pc:sldMk cId="2280238410" sldId="300"/>
            <ac:spMk id="6" creationId="{8F1C7F8C-104F-8A4A-9370-9CC2FBB7D48A}"/>
          </ac:spMkLst>
        </pc:spChg>
      </pc:sldChg>
      <pc:sldChg chg="modSp">
        <pc:chgData name="Campbell, Heather M" userId="S::campbehm@buffalostate.edu::42863e38-3a9e-4364-9eec-701cfe8ec350" providerId="AD" clId="Web-{0D224BF8-AF78-0F0E-3ACF-72CC41910A54}" dt="2021-07-19T15:35:09.274" v="85" actId="20577"/>
        <pc:sldMkLst>
          <pc:docMk/>
          <pc:sldMk cId="302274530" sldId="301"/>
        </pc:sldMkLst>
        <pc:spChg chg="mod">
          <ac:chgData name="Campbell, Heather M" userId="S::campbehm@buffalostate.edu::42863e38-3a9e-4364-9eec-701cfe8ec350" providerId="AD" clId="Web-{0D224BF8-AF78-0F0E-3ACF-72CC41910A54}" dt="2021-07-19T15:35:09.274" v="85" actId="20577"/>
          <ac:spMkLst>
            <pc:docMk/>
            <pc:sldMk cId="302274530" sldId="301"/>
            <ac:spMk id="6" creationId="{D2F83498-4A8A-484E-847E-0E9994771B67}"/>
          </ac:spMkLst>
        </pc:spChg>
      </pc:sldChg>
      <pc:sldChg chg="modSp add replId">
        <pc:chgData name="Campbell, Heather M" userId="S::campbehm@buffalostate.edu::42863e38-3a9e-4364-9eec-701cfe8ec350" providerId="AD" clId="Web-{0D224BF8-AF78-0F0E-3ACF-72CC41910A54}" dt="2021-07-19T15:43:23.273" v="304" actId="20577"/>
        <pc:sldMkLst>
          <pc:docMk/>
          <pc:sldMk cId="793190190" sldId="305"/>
        </pc:sldMkLst>
        <pc:spChg chg="mod">
          <ac:chgData name="Campbell, Heather M" userId="S::campbehm@buffalostate.edu::42863e38-3a9e-4364-9eec-701cfe8ec350" providerId="AD" clId="Web-{0D224BF8-AF78-0F0E-3ACF-72CC41910A54}" dt="2021-07-19T15:43:23.273" v="304" actId="20577"/>
          <ac:spMkLst>
            <pc:docMk/>
            <pc:sldMk cId="793190190" sldId="305"/>
            <ac:spMk id="2" creationId="{23579A6A-D5B1-465A-9BB3-1ACC12EE9283}"/>
          </ac:spMkLst>
        </pc:spChg>
        <pc:spChg chg="mod">
          <ac:chgData name="Campbell, Heather M" userId="S::campbehm@buffalostate.edu::42863e38-3a9e-4364-9eec-701cfe8ec350" providerId="AD" clId="Web-{0D224BF8-AF78-0F0E-3ACF-72CC41910A54}" dt="2021-07-19T15:43:20.913" v="303" actId="1076"/>
          <ac:spMkLst>
            <pc:docMk/>
            <pc:sldMk cId="793190190" sldId="305"/>
            <ac:spMk id="4" creationId="{AC9B1EDD-EB91-450E-8DB0-947968CD0D57}"/>
          </ac:spMkLst>
        </pc:spChg>
        <pc:spChg chg="mod">
          <ac:chgData name="Campbell, Heather M" userId="S::campbehm@buffalostate.edu::42863e38-3a9e-4364-9eec-701cfe8ec350" providerId="AD" clId="Web-{0D224BF8-AF78-0F0E-3ACF-72CC41910A54}" dt="2021-07-19T15:41:15.148" v="252" actId="20577"/>
          <ac:spMkLst>
            <pc:docMk/>
            <pc:sldMk cId="793190190" sldId="305"/>
            <ac:spMk id="6" creationId="{D2F83498-4A8A-484E-847E-0E9994771B67}"/>
          </ac:spMkLst>
        </pc:spChg>
      </pc:sldChg>
      <pc:sldChg chg="addSp modSp add replId">
        <pc:chgData name="Campbell, Heather M" userId="S::campbehm@buffalostate.edu::42863e38-3a9e-4364-9eec-701cfe8ec350" providerId="AD" clId="Web-{0D224BF8-AF78-0F0E-3ACF-72CC41910A54}" dt="2021-07-19T15:54:26.209" v="787" actId="1076"/>
        <pc:sldMkLst>
          <pc:docMk/>
          <pc:sldMk cId="209777994" sldId="306"/>
        </pc:sldMkLst>
        <pc:spChg chg="mod">
          <ac:chgData name="Campbell, Heather M" userId="S::campbehm@buffalostate.edu::42863e38-3a9e-4364-9eec-701cfe8ec350" providerId="AD" clId="Web-{0D224BF8-AF78-0F0E-3ACF-72CC41910A54}" dt="2021-07-19T15:43:05.757" v="295" actId="20577"/>
          <ac:spMkLst>
            <pc:docMk/>
            <pc:sldMk cId="209777994" sldId="306"/>
            <ac:spMk id="2" creationId="{23579A6A-D5B1-465A-9BB3-1ACC12EE9283}"/>
          </ac:spMkLst>
        </pc:spChg>
        <pc:spChg chg="add mod">
          <ac:chgData name="Campbell, Heather M" userId="S::campbehm@buffalostate.edu::42863e38-3a9e-4364-9eec-701cfe8ec350" providerId="AD" clId="Web-{0D224BF8-AF78-0F0E-3ACF-72CC41910A54}" dt="2021-07-19T15:53:33.568" v="767" actId="20577"/>
          <ac:spMkLst>
            <pc:docMk/>
            <pc:sldMk cId="209777994" sldId="306"/>
            <ac:spMk id="3" creationId="{16BC3DFB-EF0F-4643-8796-45634DED766D}"/>
          </ac:spMkLst>
        </pc:spChg>
        <pc:spChg chg="mod">
          <ac:chgData name="Campbell, Heather M" userId="S::campbehm@buffalostate.edu::42863e38-3a9e-4364-9eec-701cfe8ec350" providerId="AD" clId="Web-{0D224BF8-AF78-0F0E-3ACF-72CC41910A54}" dt="2021-07-19T15:41:32.242" v="281" actId="1076"/>
          <ac:spMkLst>
            <pc:docMk/>
            <pc:sldMk cId="209777994" sldId="306"/>
            <ac:spMk id="4" creationId="{AC9B1EDD-EB91-450E-8DB0-947968CD0D57}"/>
          </ac:spMkLst>
        </pc:spChg>
        <pc:spChg chg="add mod">
          <ac:chgData name="Campbell, Heather M" userId="S::campbehm@buffalostate.edu::42863e38-3a9e-4364-9eec-701cfe8ec350" providerId="AD" clId="Web-{0D224BF8-AF78-0F0E-3ACF-72CC41910A54}" dt="2021-07-19T15:54:26.209" v="787" actId="1076"/>
          <ac:spMkLst>
            <pc:docMk/>
            <pc:sldMk cId="209777994" sldId="306"/>
            <ac:spMk id="5" creationId="{161C6CF8-A700-4F79-9F54-F51787C9F3B4}"/>
          </ac:spMkLst>
        </pc:spChg>
        <pc:spChg chg="mod">
          <ac:chgData name="Campbell, Heather M" userId="S::campbehm@buffalostate.edu::42863e38-3a9e-4364-9eec-701cfe8ec350" providerId="AD" clId="Web-{0D224BF8-AF78-0F0E-3ACF-72CC41910A54}" dt="2021-07-19T15:41:36.757" v="284" actId="20577"/>
          <ac:spMkLst>
            <pc:docMk/>
            <pc:sldMk cId="209777994" sldId="306"/>
            <ac:spMk id="6" creationId="{D2F83498-4A8A-484E-847E-0E9994771B67}"/>
          </ac:spMkLst>
        </pc:spChg>
        <pc:spChg chg="add mod">
          <ac:chgData name="Campbell, Heather M" userId="S::campbehm@buffalostate.edu::42863e38-3a9e-4364-9eec-701cfe8ec350" providerId="AD" clId="Web-{0D224BF8-AF78-0F0E-3ACF-72CC41910A54}" dt="2021-07-19T15:54:08.990" v="785" actId="20577"/>
          <ac:spMkLst>
            <pc:docMk/>
            <pc:sldMk cId="209777994" sldId="306"/>
            <ac:spMk id="9" creationId="{432DC13A-E2C3-447C-AF4F-88EB88A7733D}"/>
          </ac:spMkLst>
        </pc:spChg>
      </pc:sldChg>
    </pc:docChg>
  </pc:docChgLst>
  <pc:docChgLst>
    <pc:chgData name="Campbell, Heather M" userId="S::campbehm@buffalostate.edu::42863e38-3a9e-4364-9eec-701cfe8ec350" providerId="AD" clId="Web-{9A54C354-81ED-014F-3F6F-338E1143F1F0}"/>
    <pc:docChg chg="modSld">
      <pc:chgData name="Campbell, Heather M" userId="S::campbehm@buffalostate.edu::42863e38-3a9e-4364-9eec-701cfe8ec350" providerId="AD" clId="Web-{9A54C354-81ED-014F-3F6F-338E1143F1F0}" dt="2021-07-20T16:43:19.356" v="49" actId="20577"/>
      <pc:docMkLst>
        <pc:docMk/>
      </pc:docMkLst>
      <pc:sldChg chg="modSp">
        <pc:chgData name="Campbell, Heather M" userId="S::campbehm@buffalostate.edu::42863e38-3a9e-4364-9eec-701cfe8ec350" providerId="AD" clId="Web-{9A54C354-81ED-014F-3F6F-338E1143F1F0}" dt="2021-07-20T16:32:56.418" v="33" actId="20577"/>
        <pc:sldMkLst>
          <pc:docMk/>
          <pc:sldMk cId="0" sldId="265"/>
        </pc:sldMkLst>
        <pc:spChg chg="mod">
          <ac:chgData name="Campbell, Heather M" userId="S::campbehm@buffalostate.edu::42863e38-3a9e-4364-9eec-701cfe8ec350" providerId="AD" clId="Web-{9A54C354-81ED-014F-3F6F-338E1143F1F0}" dt="2021-07-20T16:32:56.418" v="33" actId="20577"/>
          <ac:spMkLst>
            <pc:docMk/>
            <pc:sldMk cId="0" sldId="265"/>
            <ac:spMk id="6" creationId="{2D284C88-F7F4-984F-824D-2FF27EBC5B11}"/>
          </ac:spMkLst>
        </pc:spChg>
      </pc:sldChg>
      <pc:sldChg chg="modSp">
        <pc:chgData name="Campbell, Heather M" userId="S::campbehm@buffalostate.edu::42863e38-3a9e-4364-9eec-701cfe8ec350" providerId="AD" clId="Web-{9A54C354-81ED-014F-3F6F-338E1143F1F0}" dt="2021-07-20T16:24:45.858" v="14" actId="20577"/>
        <pc:sldMkLst>
          <pc:docMk/>
          <pc:sldMk cId="289439572" sldId="299"/>
        </pc:sldMkLst>
        <pc:spChg chg="mod">
          <ac:chgData name="Campbell, Heather M" userId="S::campbehm@buffalostate.edu::42863e38-3a9e-4364-9eec-701cfe8ec350" providerId="AD" clId="Web-{9A54C354-81ED-014F-3F6F-338E1143F1F0}" dt="2021-07-20T16:15:06.373" v="0" actId="1076"/>
          <ac:spMkLst>
            <pc:docMk/>
            <pc:sldMk cId="289439572" sldId="299"/>
            <ac:spMk id="4" creationId="{AC9B1EDD-EB91-450E-8DB0-947968CD0D57}"/>
          </ac:spMkLst>
        </pc:spChg>
        <pc:spChg chg="mod">
          <ac:chgData name="Campbell, Heather M" userId="S::campbehm@buffalostate.edu::42863e38-3a9e-4364-9eec-701cfe8ec350" providerId="AD" clId="Web-{9A54C354-81ED-014F-3F6F-338E1143F1F0}" dt="2021-07-20T16:24:45.858" v="14" actId="20577"/>
          <ac:spMkLst>
            <pc:docMk/>
            <pc:sldMk cId="289439572" sldId="299"/>
            <ac:spMk id="14" creationId="{9AC01188-162C-4C42-9189-32940467C159}"/>
          </ac:spMkLst>
        </pc:spChg>
      </pc:sldChg>
      <pc:sldChg chg="modSp">
        <pc:chgData name="Campbell, Heather M" userId="S::campbehm@buffalostate.edu::42863e38-3a9e-4364-9eec-701cfe8ec350" providerId="AD" clId="Web-{9A54C354-81ED-014F-3F6F-338E1143F1F0}" dt="2021-07-20T16:35:02.327" v="35" actId="20577"/>
        <pc:sldMkLst>
          <pc:docMk/>
          <pc:sldMk cId="302274530" sldId="301"/>
        </pc:sldMkLst>
        <pc:spChg chg="mod">
          <ac:chgData name="Campbell, Heather M" userId="S::campbehm@buffalostate.edu::42863e38-3a9e-4364-9eec-701cfe8ec350" providerId="AD" clId="Web-{9A54C354-81ED-014F-3F6F-338E1143F1F0}" dt="2021-07-20T16:35:02.327" v="35" actId="20577"/>
          <ac:spMkLst>
            <pc:docMk/>
            <pc:sldMk cId="302274530" sldId="301"/>
            <ac:spMk id="6" creationId="{D2F83498-4A8A-484E-847E-0E9994771B67}"/>
          </ac:spMkLst>
        </pc:spChg>
      </pc:sldChg>
      <pc:sldChg chg="modSp">
        <pc:chgData name="Campbell, Heather M" userId="S::campbehm@buffalostate.edu::42863e38-3a9e-4364-9eec-701cfe8ec350" providerId="AD" clId="Web-{9A54C354-81ED-014F-3F6F-338E1143F1F0}" dt="2021-07-20T16:37:50.207" v="39" actId="20577"/>
        <pc:sldMkLst>
          <pc:docMk/>
          <pc:sldMk cId="1551558870" sldId="303"/>
        </pc:sldMkLst>
        <pc:spChg chg="mod">
          <ac:chgData name="Campbell, Heather M" userId="S::campbehm@buffalostate.edu::42863e38-3a9e-4364-9eec-701cfe8ec350" providerId="AD" clId="Web-{9A54C354-81ED-014F-3F6F-338E1143F1F0}" dt="2021-07-20T16:37:50.207" v="39" actId="20577"/>
          <ac:spMkLst>
            <pc:docMk/>
            <pc:sldMk cId="1551558870" sldId="303"/>
            <ac:spMk id="6" creationId="{D2F83498-4A8A-484E-847E-0E9994771B67}"/>
          </ac:spMkLst>
        </pc:spChg>
      </pc:sldChg>
      <pc:sldChg chg="modSp">
        <pc:chgData name="Campbell, Heather M" userId="S::campbehm@buffalostate.edu::42863e38-3a9e-4364-9eec-701cfe8ec350" providerId="AD" clId="Web-{9A54C354-81ED-014F-3F6F-338E1143F1F0}" dt="2021-07-20T16:43:19.356" v="49" actId="20577"/>
        <pc:sldMkLst>
          <pc:docMk/>
          <pc:sldMk cId="793190190" sldId="305"/>
        </pc:sldMkLst>
        <pc:spChg chg="mod">
          <ac:chgData name="Campbell, Heather M" userId="S::campbehm@buffalostate.edu::42863e38-3a9e-4364-9eec-701cfe8ec350" providerId="AD" clId="Web-{9A54C354-81ED-014F-3F6F-338E1143F1F0}" dt="2021-07-20T16:43:19.356" v="49" actId="20577"/>
          <ac:spMkLst>
            <pc:docMk/>
            <pc:sldMk cId="793190190" sldId="305"/>
            <ac:spMk id="6" creationId="{D2F83498-4A8A-484E-847E-0E9994771B67}"/>
          </ac:spMkLst>
        </pc:spChg>
      </pc:sldChg>
    </pc:docChg>
  </pc:docChgLst>
  <pc:docChgLst>
    <pc:chgData name="Campbell, Heather M" userId="S::campbehm@buffalostate.edu::42863e38-3a9e-4364-9eec-701cfe8ec350" providerId="AD" clId="Web-{75FD60F7-1089-9B41-0F6C-45E160E43B2E}"/>
    <pc:docChg chg="modSld">
      <pc:chgData name="Campbell, Heather M" userId="S::campbehm@buffalostate.edu::42863e38-3a9e-4364-9eec-701cfe8ec350" providerId="AD" clId="Web-{75FD60F7-1089-9B41-0F6C-45E160E43B2E}" dt="2021-08-25T16:42:03.828" v="2" actId="20577"/>
      <pc:docMkLst>
        <pc:docMk/>
      </pc:docMkLst>
      <pc:sldChg chg="modSp">
        <pc:chgData name="Campbell, Heather M" userId="S::campbehm@buffalostate.edu::42863e38-3a9e-4364-9eec-701cfe8ec350" providerId="AD" clId="Web-{75FD60F7-1089-9B41-0F6C-45E160E43B2E}" dt="2021-08-25T16:42:03.828" v="2" actId="20577"/>
        <pc:sldMkLst>
          <pc:docMk/>
          <pc:sldMk cId="793190190" sldId="305"/>
        </pc:sldMkLst>
        <pc:spChg chg="mod">
          <ac:chgData name="Campbell, Heather M" userId="S::campbehm@buffalostate.edu::42863e38-3a9e-4364-9eec-701cfe8ec350" providerId="AD" clId="Web-{75FD60F7-1089-9B41-0F6C-45E160E43B2E}" dt="2021-08-25T16:42:03.828" v="2" actId="20577"/>
          <ac:spMkLst>
            <pc:docMk/>
            <pc:sldMk cId="793190190" sldId="305"/>
            <ac:spMk id="6" creationId="{D2F83498-4A8A-484E-847E-0E9994771B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5000"/>
            </a:lvl1pPr>
          </a:lstStyle>
          <a:p>
            <a:r>
              <a:rPr lang="en-US"/>
              <a:t>Click to edit Master title style</a:t>
            </a:r>
          </a:p>
        </p:txBody>
      </p:sp>
      <p:sp>
        <p:nvSpPr>
          <p:cNvPr id="3" name="Subtitle 2"/>
          <p:cNvSpPr>
            <a:spLocks noGrp="1"/>
          </p:cNvSpPr>
          <p:nvPr>
            <p:ph type="subTitle" idx="1"/>
          </p:nvPr>
        </p:nvSpPr>
        <p:spPr>
          <a:xfrm>
            <a:off x="1260078" y="2978352"/>
            <a:ext cx="7560469" cy="1369070"/>
          </a:xfrm>
        </p:spPr>
        <p:txBody>
          <a:bodyPr/>
          <a:lstStyle>
            <a:lvl1pPr marL="0" indent="0" algn="ctr">
              <a:buNone/>
              <a:defRPr sz="2000"/>
            </a:lvl1pPr>
            <a:lvl2pPr marL="378013" indent="0" algn="ctr">
              <a:buNone/>
              <a:defRPr sz="1700"/>
            </a:lvl2pPr>
            <a:lvl3pPr marL="756026" indent="0" algn="ctr">
              <a:buNone/>
              <a:defRPr sz="1500"/>
            </a:lvl3pPr>
            <a:lvl4pPr marL="1134039" indent="0" algn="ctr">
              <a:buNone/>
              <a:defRPr sz="1300"/>
            </a:lvl4pPr>
            <a:lvl5pPr marL="1512052" indent="0" algn="ctr">
              <a:buNone/>
              <a:defRPr sz="1300"/>
            </a:lvl5pPr>
            <a:lvl6pPr marL="1890065" indent="0" algn="ctr">
              <a:buNone/>
              <a:defRPr sz="1300"/>
            </a:lvl6pPr>
            <a:lvl7pPr marL="2268078" indent="0" algn="ctr">
              <a:buNone/>
              <a:defRPr sz="1300"/>
            </a:lvl7pPr>
            <a:lvl8pPr marL="2646091" indent="0" algn="ctr">
              <a:buNone/>
              <a:defRPr sz="1300"/>
            </a:lvl8pPr>
            <a:lvl9pPr marL="3024104" indent="0" algn="ctr">
              <a:buNone/>
              <a:defRPr sz="13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5000"/>
            </a:lvl1pPr>
          </a:lstStyle>
          <a:p>
            <a:r>
              <a:rPr lang="en-US"/>
              <a:t>Click to edit Master title style</a:t>
            </a:r>
          </a:p>
        </p:txBody>
      </p:sp>
      <p:sp>
        <p:nvSpPr>
          <p:cNvPr id="3" name="Text Placeholder 2"/>
          <p:cNvSpPr>
            <a:spLocks noGrp="1"/>
          </p:cNvSpPr>
          <p:nvPr>
            <p:ph type="body" idx="1"/>
          </p:nvPr>
        </p:nvSpPr>
        <p:spPr>
          <a:xfrm>
            <a:off x="687793" y="3794807"/>
            <a:ext cx="8694539" cy="1240432"/>
          </a:xfrm>
        </p:spPr>
        <p:txBody>
          <a:bodyPr/>
          <a:lstStyle>
            <a:lvl1pPr marL="0" indent="0">
              <a:buNone/>
              <a:defRPr sz="2000">
                <a:solidFill>
                  <a:schemeClr val="tx1">
                    <a:tint val="75000"/>
                  </a:schemeClr>
                </a:solidFill>
              </a:defRPr>
            </a:lvl1pPr>
            <a:lvl2pPr marL="378013" indent="0">
              <a:buNone/>
              <a:defRPr sz="1700">
                <a:solidFill>
                  <a:schemeClr val="tx1">
                    <a:tint val="75000"/>
                  </a:schemeClr>
                </a:solidFill>
              </a:defRPr>
            </a:lvl2pPr>
            <a:lvl3pPr marL="756026" indent="0">
              <a:buNone/>
              <a:defRPr sz="1500">
                <a:solidFill>
                  <a:schemeClr val="tx1">
                    <a:tint val="75000"/>
                  </a:schemeClr>
                </a:solidFill>
              </a:defRPr>
            </a:lvl3pPr>
            <a:lvl4pPr marL="1134039" indent="0">
              <a:buNone/>
              <a:defRPr sz="1300">
                <a:solidFill>
                  <a:schemeClr val="tx1">
                    <a:tint val="75000"/>
                  </a:schemeClr>
                </a:solidFill>
              </a:defRPr>
            </a:lvl4pPr>
            <a:lvl5pPr marL="1512052" indent="0">
              <a:buNone/>
              <a:defRPr sz="1300">
                <a:solidFill>
                  <a:schemeClr val="tx1">
                    <a:tint val="75000"/>
                  </a:schemeClr>
                </a:solidFill>
              </a:defRPr>
            </a:lvl5pPr>
            <a:lvl6pPr marL="1890065" indent="0">
              <a:buNone/>
              <a:defRPr sz="1300">
                <a:solidFill>
                  <a:schemeClr val="tx1">
                    <a:tint val="75000"/>
                  </a:schemeClr>
                </a:solidFill>
              </a:defRPr>
            </a:lvl6pPr>
            <a:lvl7pPr marL="2268078" indent="0">
              <a:buNone/>
              <a:defRPr sz="1300">
                <a:solidFill>
                  <a:schemeClr val="tx1">
                    <a:tint val="75000"/>
                  </a:schemeClr>
                </a:solidFill>
              </a:defRPr>
            </a:lvl7pPr>
            <a:lvl8pPr marL="2646091" indent="0">
              <a:buNone/>
              <a:defRPr sz="1300">
                <a:solidFill>
                  <a:schemeClr val="tx1">
                    <a:tint val="75000"/>
                  </a:schemeClr>
                </a:solidFill>
              </a:defRPr>
            </a:lvl8pPr>
            <a:lvl9pPr marL="3024104" indent="0">
              <a:buNone/>
              <a:defRPr sz="1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p>
        </p:txBody>
      </p:sp>
      <p:sp>
        <p:nvSpPr>
          <p:cNvPr id="3" name="Text Placeholder 2"/>
          <p:cNvSpPr>
            <a:spLocks noGrp="1"/>
          </p:cNvSpPr>
          <p:nvPr>
            <p:ph type="body" idx="1"/>
          </p:nvPr>
        </p:nvSpPr>
        <p:spPr>
          <a:xfrm>
            <a:off x="694357" y="1390073"/>
            <a:ext cx="4264576" cy="681253"/>
          </a:xfrm>
        </p:spPr>
        <p:txBody>
          <a:bodyPr anchor="b"/>
          <a:lstStyle>
            <a:lvl1pPr marL="0" indent="0">
              <a:buNone/>
              <a:defRPr sz="2000" b="1"/>
            </a:lvl1pPr>
            <a:lvl2pPr marL="378013" indent="0">
              <a:buNone/>
              <a:defRPr sz="1700" b="1"/>
            </a:lvl2pPr>
            <a:lvl3pPr marL="756026" indent="0">
              <a:buNone/>
              <a:defRPr sz="1500" b="1"/>
            </a:lvl3pPr>
            <a:lvl4pPr marL="1134039" indent="0">
              <a:buNone/>
              <a:defRPr sz="1300" b="1"/>
            </a:lvl4pPr>
            <a:lvl5pPr marL="1512052" indent="0">
              <a:buNone/>
              <a:defRPr sz="1300" b="1"/>
            </a:lvl5pPr>
            <a:lvl6pPr marL="1890065" indent="0">
              <a:buNone/>
              <a:defRPr sz="1300" b="1"/>
            </a:lvl6pPr>
            <a:lvl7pPr marL="2268078" indent="0">
              <a:buNone/>
              <a:defRPr sz="1300" b="1"/>
            </a:lvl7pPr>
            <a:lvl8pPr marL="2646091" indent="0">
              <a:buNone/>
              <a:defRPr sz="1300" b="1"/>
            </a:lvl8pPr>
            <a:lvl9pPr marL="3024104" indent="0">
              <a:buNone/>
              <a:defRPr sz="1300"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2000" b="1"/>
            </a:lvl1pPr>
            <a:lvl2pPr marL="378013" indent="0">
              <a:buNone/>
              <a:defRPr sz="1700" b="1"/>
            </a:lvl2pPr>
            <a:lvl3pPr marL="756026" indent="0">
              <a:buNone/>
              <a:defRPr sz="1500" b="1"/>
            </a:lvl3pPr>
            <a:lvl4pPr marL="1134039" indent="0">
              <a:buNone/>
              <a:defRPr sz="1300" b="1"/>
            </a:lvl4pPr>
            <a:lvl5pPr marL="1512052" indent="0">
              <a:buNone/>
              <a:defRPr sz="1300" b="1"/>
            </a:lvl5pPr>
            <a:lvl6pPr marL="1890065" indent="0">
              <a:buNone/>
              <a:defRPr sz="1300" b="1"/>
            </a:lvl6pPr>
            <a:lvl7pPr marL="2268078" indent="0">
              <a:buNone/>
              <a:defRPr sz="1300" b="1"/>
            </a:lvl7pPr>
            <a:lvl8pPr marL="2646091" indent="0">
              <a:buNone/>
              <a:defRPr sz="1300" b="1"/>
            </a:lvl8pPr>
            <a:lvl9pPr marL="3024104"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00"/>
            </a:lvl1pPr>
          </a:lstStyle>
          <a:p>
            <a:r>
              <a:rPr lang="en-US"/>
              <a:t>Click to edit Master title style</a:t>
            </a:r>
          </a:p>
        </p:txBody>
      </p:sp>
      <p:sp>
        <p:nvSpPr>
          <p:cNvPr id="3" name="Content Placeholder 2"/>
          <p:cNvSpPr>
            <a:spLocks noGrp="1"/>
          </p:cNvSpPr>
          <p:nvPr>
            <p:ph idx="1"/>
          </p:nvPr>
        </p:nvSpPr>
        <p:spPr>
          <a:xfrm>
            <a:off x="4285579" y="816455"/>
            <a:ext cx="5103316" cy="4029766"/>
          </a:xfrm>
        </p:spPr>
        <p:txBody>
          <a:bodyPr/>
          <a:lstStyle>
            <a:lvl1pPr>
              <a:defRPr sz="26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00"/>
            </a:lvl1pPr>
            <a:lvl2pPr marL="378013" indent="0">
              <a:buNone/>
              <a:defRPr sz="1200"/>
            </a:lvl2pPr>
            <a:lvl3pPr marL="756026" indent="0">
              <a:buNone/>
              <a:defRPr sz="1000"/>
            </a:lvl3pPr>
            <a:lvl4pPr marL="1134039" indent="0">
              <a:buNone/>
              <a:defRPr sz="800"/>
            </a:lvl4pPr>
            <a:lvl5pPr marL="1512052" indent="0">
              <a:buNone/>
              <a:defRPr sz="800"/>
            </a:lvl5pPr>
            <a:lvl6pPr marL="1890065" indent="0">
              <a:buNone/>
              <a:defRPr sz="800"/>
            </a:lvl6pPr>
            <a:lvl7pPr marL="2268078" indent="0">
              <a:buNone/>
              <a:defRPr sz="800"/>
            </a:lvl7pPr>
            <a:lvl8pPr marL="2646091" indent="0">
              <a:buNone/>
              <a:defRPr sz="800"/>
            </a:lvl8pPr>
            <a:lvl9pPr marL="3024104"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00"/>
            </a:lvl1pPr>
          </a:lstStyle>
          <a:p>
            <a:r>
              <a:rPr lang="en-US"/>
              <a:t>Click to edit Master title style</a:t>
            </a:r>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00"/>
            </a:lvl1pPr>
            <a:lvl2pPr marL="378013" indent="0">
              <a:buNone/>
              <a:defRPr sz="2300"/>
            </a:lvl2pPr>
            <a:lvl3pPr marL="756026" indent="0">
              <a:buNone/>
              <a:defRPr sz="2000"/>
            </a:lvl3pPr>
            <a:lvl4pPr marL="1134039" indent="0">
              <a:buNone/>
              <a:defRPr sz="1700"/>
            </a:lvl4pPr>
            <a:lvl5pPr marL="1512052" indent="0">
              <a:buNone/>
              <a:defRPr sz="1700"/>
            </a:lvl5pPr>
            <a:lvl6pPr marL="1890065" indent="0">
              <a:buNone/>
              <a:defRPr sz="1700"/>
            </a:lvl6pPr>
            <a:lvl7pPr marL="2268078" indent="0">
              <a:buNone/>
              <a:defRPr sz="1700"/>
            </a:lvl7pPr>
            <a:lvl8pPr marL="2646091" indent="0">
              <a:buNone/>
              <a:defRPr sz="1700"/>
            </a:lvl8pPr>
            <a:lvl9pPr marL="3024104" indent="0">
              <a:buNone/>
              <a:defRPr sz="1700"/>
            </a:lvl9pPr>
          </a:lstStyle>
          <a:p>
            <a:r>
              <a:rPr lang="en-US"/>
              <a:t>Click icon to add picture</a:t>
            </a:r>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00"/>
            </a:lvl1pPr>
            <a:lvl2pPr marL="378013" indent="0">
              <a:buNone/>
              <a:defRPr sz="1200"/>
            </a:lvl2pPr>
            <a:lvl3pPr marL="756026" indent="0">
              <a:buNone/>
              <a:defRPr sz="1000"/>
            </a:lvl3pPr>
            <a:lvl4pPr marL="1134039" indent="0">
              <a:buNone/>
              <a:defRPr sz="800"/>
            </a:lvl4pPr>
            <a:lvl5pPr marL="1512052" indent="0">
              <a:buNone/>
              <a:defRPr sz="800"/>
            </a:lvl5pPr>
            <a:lvl6pPr marL="1890065" indent="0">
              <a:buNone/>
              <a:defRPr sz="800"/>
            </a:lvl6pPr>
            <a:lvl7pPr marL="2268078" indent="0">
              <a:buNone/>
              <a:defRPr sz="800"/>
            </a:lvl7pPr>
            <a:lvl8pPr marL="2646091" indent="0">
              <a:buNone/>
              <a:defRPr sz="800"/>
            </a:lvl8pPr>
            <a:lvl9pPr marL="3024104"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en-US" sz="4400" b="0" strike="noStrike" spc="-1">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3"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1000">
                <a:solidFill>
                  <a:schemeClr val="tx1">
                    <a:tint val="75000"/>
                  </a:schemeClr>
                </a:solidFill>
              </a:defRPr>
            </a:lvl1pPr>
          </a:lstStyle>
          <a:p>
            <a:fld id="{846CE7D5-CF57-46EF-B807-FDD0502418D4}" type="datetimeFigureOut">
              <a:rPr lang="en-US" smtClean="0"/>
              <a:t>8/25/2021</a:t>
            </a:fld>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10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6026"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756026" rtl="0" eaLnBrk="1" latinLnBrk="0" hangingPunct="1">
        <a:defRPr sz="1500" kern="1200">
          <a:solidFill>
            <a:schemeClr val="tx1"/>
          </a:solidFill>
          <a:latin typeface="+mn-lt"/>
          <a:ea typeface="+mn-ea"/>
          <a:cs typeface="+mn-cs"/>
        </a:defRPr>
      </a:lvl1pPr>
      <a:lvl2pPr marL="378013" algn="l" defTabSz="756026" rtl="0" eaLnBrk="1" latinLnBrk="0" hangingPunct="1">
        <a:defRPr sz="1500" kern="1200">
          <a:solidFill>
            <a:schemeClr val="tx1"/>
          </a:solidFill>
          <a:latin typeface="+mn-lt"/>
          <a:ea typeface="+mn-ea"/>
          <a:cs typeface="+mn-cs"/>
        </a:defRPr>
      </a:lvl2pPr>
      <a:lvl3pPr marL="756026" algn="l" defTabSz="756026" rtl="0" eaLnBrk="1" latinLnBrk="0" hangingPunct="1">
        <a:defRPr sz="1500" kern="1200">
          <a:solidFill>
            <a:schemeClr val="tx1"/>
          </a:solidFill>
          <a:latin typeface="+mn-lt"/>
          <a:ea typeface="+mn-ea"/>
          <a:cs typeface="+mn-cs"/>
        </a:defRPr>
      </a:lvl3pPr>
      <a:lvl4pPr marL="1134039" algn="l" defTabSz="756026" rtl="0" eaLnBrk="1" latinLnBrk="0" hangingPunct="1">
        <a:defRPr sz="1500" kern="1200">
          <a:solidFill>
            <a:schemeClr val="tx1"/>
          </a:solidFill>
          <a:latin typeface="+mn-lt"/>
          <a:ea typeface="+mn-ea"/>
          <a:cs typeface="+mn-cs"/>
        </a:defRPr>
      </a:lvl4pPr>
      <a:lvl5pPr marL="1512052" algn="l" defTabSz="756026" rtl="0" eaLnBrk="1" latinLnBrk="0" hangingPunct="1">
        <a:defRPr sz="1500" kern="1200">
          <a:solidFill>
            <a:schemeClr val="tx1"/>
          </a:solidFill>
          <a:latin typeface="+mn-lt"/>
          <a:ea typeface="+mn-ea"/>
          <a:cs typeface="+mn-cs"/>
        </a:defRPr>
      </a:lvl5pPr>
      <a:lvl6pPr marL="1890065" algn="l" defTabSz="756026" rtl="0" eaLnBrk="1" latinLnBrk="0" hangingPunct="1">
        <a:defRPr sz="1500" kern="1200">
          <a:solidFill>
            <a:schemeClr val="tx1"/>
          </a:solidFill>
          <a:latin typeface="+mn-lt"/>
          <a:ea typeface="+mn-ea"/>
          <a:cs typeface="+mn-cs"/>
        </a:defRPr>
      </a:lvl6pPr>
      <a:lvl7pPr marL="2268078" algn="l" defTabSz="756026" rtl="0" eaLnBrk="1" latinLnBrk="0" hangingPunct="1">
        <a:defRPr sz="1500" kern="1200">
          <a:solidFill>
            <a:schemeClr val="tx1"/>
          </a:solidFill>
          <a:latin typeface="+mn-lt"/>
          <a:ea typeface="+mn-ea"/>
          <a:cs typeface="+mn-cs"/>
        </a:defRPr>
      </a:lvl7pPr>
      <a:lvl8pPr marL="2646091" algn="l" defTabSz="756026" rtl="0" eaLnBrk="1" latinLnBrk="0" hangingPunct="1">
        <a:defRPr sz="1500" kern="1200">
          <a:solidFill>
            <a:schemeClr val="tx1"/>
          </a:solidFill>
          <a:latin typeface="+mn-lt"/>
          <a:ea typeface="+mn-ea"/>
          <a:cs typeface="+mn-cs"/>
        </a:defRPr>
      </a:lvl8pPr>
      <a:lvl9pPr marL="3024104" algn="l" defTabSz="756026"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descr="A picture containing diagram&#10;&#10;Description automatically generated">
            <a:extLst>
              <a:ext uri="{FF2B5EF4-FFF2-40B4-BE49-F238E27FC236}">
                <a16:creationId xmlns:a16="http://schemas.microsoft.com/office/drawing/2014/main" id="{442F5F44-DA7A-4D2A-8D89-99F150EC467F}"/>
              </a:ext>
            </a:extLst>
          </p:cNvPr>
          <p:cNvPicPr>
            <a:picLocks noChangeAspect="1"/>
          </p:cNvPicPr>
          <p:nvPr/>
        </p:nvPicPr>
        <p:blipFill>
          <a:blip r:embed="rId2"/>
          <a:stretch>
            <a:fillRect/>
          </a:stretch>
        </p:blipFill>
        <p:spPr>
          <a:xfrm>
            <a:off x="6572452" y="1217576"/>
            <a:ext cx="3133649" cy="3133649"/>
          </a:xfrm>
          <a:prstGeom prst="rect">
            <a:avLst/>
          </a:prstGeom>
        </p:spPr>
      </p:pic>
      <p:sp>
        <p:nvSpPr>
          <p:cNvPr id="10" name="Rectangle 9">
            <a:extLst>
              <a:ext uri="{FF2B5EF4-FFF2-40B4-BE49-F238E27FC236}">
                <a16:creationId xmlns:a16="http://schemas.microsoft.com/office/drawing/2014/main" id="{F0DCEF4B-1974-4709-A3AF-1AF4377D89E1}"/>
              </a:ext>
            </a:extLst>
          </p:cNvPr>
          <p:cNvSpPr/>
          <p:nvPr/>
        </p:nvSpPr>
        <p:spPr>
          <a:xfrm rot="1500000">
            <a:off x="-206549" y="-1980941"/>
            <a:ext cx="6231238" cy="8244290"/>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765FDF0-6457-4A93-8EF6-E224F92FD100}"/>
              </a:ext>
            </a:extLst>
          </p:cNvPr>
          <p:cNvSpPr/>
          <p:nvPr/>
        </p:nvSpPr>
        <p:spPr>
          <a:xfrm rot="1500000">
            <a:off x="-851954" y="-1934840"/>
            <a:ext cx="6231238" cy="82442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1">
            <a:extLst>
              <a:ext uri="{FF2B5EF4-FFF2-40B4-BE49-F238E27FC236}">
                <a16:creationId xmlns:a16="http://schemas.microsoft.com/office/drawing/2014/main" id="{40835815-E950-44DF-B8C5-373373AAC64A}"/>
              </a:ext>
            </a:extLst>
          </p:cNvPr>
          <p:cNvSpPr txBox="1">
            <a:spLocks/>
          </p:cNvSpPr>
          <p:nvPr/>
        </p:nvSpPr>
        <p:spPr>
          <a:xfrm>
            <a:off x="665321" y="725904"/>
            <a:ext cx="4377511" cy="2540318"/>
          </a:xfrm>
          <a:prstGeom prst="rect">
            <a:avLst/>
          </a:prstGeom>
        </p:spPr>
        <p:txBody>
          <a:bodyPr lIns="75605" tIns="37802" rIns="75605" bIns="37802"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a:cs typeface="Calibri Light"/>
              </a:rPr>
              <a:t>Project Management</a:t>
            </a:r>
            <a:endParaRPr lang="en-US" sz="6000"/>
          </a:p>
        </p:txBody>
      </p:sp>
      <p:sp>
        <p:nvSpPr>
          <p:cNvPr id="19" name="Subtitle 2">
            <a:extLst>
              <a:ext uri="{FF2B5EF4-FFF2-40B4-BE49-F238E27FC236}">
                <a16:creationId xmlns:a16="http://schemas.microsoft.com/office/drawing/2014/main" id="{2AD5A2AF-ED78-4E75-999F-57C1712A3592}"/>
              </a:ext>
            </a:extLst>
          </p:cNvPr>
          <p:cNvSpPr txBox="1">
            <a:spLocks/>
          </p:cNvSpPr>
          <p:nvPr/>
        </p:nvSpPr>
        <p:spPr>
          <a:xfrm>
            <a:off x="665321" y="3387189"/>
            <a:ext cx="3445682" cy="955415"/>
          </a:xfrm>
          <a:prstGeom prst="rect">
            <a:avLst/>
          </a:prstGeom>
        </p:spPr>
        <p:txBody>
          <a:bodyPr vert="horz" lIns="75605" tIns="37802" rIns="75605" bIns="37802"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cs typeface="Calibri"/>
              </a:rPr>
              <a:t>Buffalo State Data Science and Analytics</a:t>
            </a:r>
          </a:p>
        </p:txBody>
      </p:sp>
    </p:spTree>
    <p:extLst>
      <p:ext uri="{BB962C8B-B14F-4D97-AF65-F5344CB8AC3E}">
        <p14:creationId xmlns:p14="http://schemas.microsoft.com/office/powerpoint/2010/main" val="1527017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fontScale="90000"/>
          </a:bodyPr>
          <a:lstStyle/>
          <a:p>
            <a:pPr algn="ctr"/>
            <a:r>
              <a:rPr lang="en-US" sz="4400">
                <a:latin typeface="Arial"/>
                <a:cs typeface="Arial"/>
              </a:rPr>
              <a:t>Why Should DSA Students Learn Project Management?</a:t>
            </a:r>
            <a:endParaRPr lang="en-US"/>
          </a:p>
        </p:txBody>
      </p:sp>
      <p:sp>
        <p:nvSpPr>
          <p:cNvPr id="4" name="Rectangle 3">
            <a:extLst>
              <a:ext uri="{FF2B5EF4-FFF2-40B4-BE49-F238E27FC236}">
                <a16:creationId xmlns:a16="http://schemas.microsoft.com/office/drawing/2014/main" id="{AC9B1EDD-EB91-450E-8DB0-947968CD0D57}"/>
              </a:ext>
            </a:extLst>
          </p:cNvPr>
          <p:cNvSpPr/>
          <p:nvPr/>
        </p:nvSpPr>
        <p:spPr>
          <a:xfrm>
            <a:off x="475764" y="1416261"/>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endParaRPr lang="en-US">
              <a:cs typeface="Calibri"/>
            </a:endParaRPr>
          </a:p>
          <a:p>
            <a:pPr marL="342900" indent="-342900"/>
            <a:endParaRPr lang="en-US">
              <a:cs typeface="Calibri"/>
            </a:endParaRPr>
          </a:p>
          <a:p>
            <a:pPr marL="342900" indent="-342900"/>
            <a:endParaRPr lang="en-US">
              <a:cs typeface="Calibri"/>
            </a:endParaRPr>
          </a:p>
          <a:p>
            <a:pPr marL="342900" indent="-342900"/>
            <a:endParaRPr lang="en-US">
              <a:cs typeface="Calibri"/>
            </a:endParaRPr>
          </a:p>
          <a:p>
            <a:pPr marL="342900" indent="-342900"/>
            <a:endParaRPr lang="en-US">
              <a:cs typeface="Calibri"/>
            </a:endParaRPr>
          </a:p>
        </p:txBody>
      </p:sp>
      <p:sp>
        <p:nvSpPr>
          <p:cNvPr id="3" name="Content Placeholder 2">
            <a:extLst>
              <a:ext uri="{FF2B5EF4-FFF2-40B4-BE49-F238E27FC236}">
                <a16:creationId xmlns:a16="http://schemas.microsoft.com/office/drawing/2014/main" id="{16BC3DFB-EF0F-4643-8796-45634DED766D}"/>
              </a:ext>
            </a:extLst>
          </p:cNvPr>
          <p:cNvSpPr txBox="1">
            <a:spLocks/>
          </p:cNvSpPr>
          <p:nvPr/>
        </p:nvSpPr>
        <p:spPr>
          <a:xfrm>
            <a:off x="651534" y="1733234"/>
            <a:ext cx="8694539" cy="3597912"/>
          </a:xfrm>
          <a:prstGeom prst="rect">
            <a:avLst/>
          </a:prstGeom>
        </p:spPr>
        <p:txBody>
          <a:bodyPr vert="horz" lIns="91440" tIns="45720" rIns="91440" bIns="45720" rtlCol="0" anchor="t">
            <a:normAutofit fontScale="92500" lnSpcReduction="10000"/>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Many companies use project management. Understanding the basics of project management and the jargon that is used will be useful for getting a job. While you may not start out as a project manager, knowing how to be an effective team members on a project management team and understanding the purpose and how to use different documents will make you a better team member.</a:t>
            </a:r>
          </a:p>
          <a:p>
            <a:pPr marL="0" indent="0">
              <a:buNone/>
            </a:pPr>
            <a:r>
              <a:rPr lang="en-US">
                <a:cs typeface="Calibri"/>
              </a:rPr>
              <a:t>Examples of companies that hire project managers</a:t>
            </a:r>
          </a:p>
          <a:p>
            <a:pPr marL="342900" indent="-342900"/>
            <a:r>
              <a:rPr lang="en-US">
                <a:cs typeface="Calibri"/>
              </a:rPr>
              <a:t>Amazon</a:t>
            </a:r>
          </a:p>
          <a:p>
            <a:pPr marL="342900" indent="-342900"/>
            <a:r>
              <a:rPr lang="en-US">
                <a:cs typeface="Calibri"/>
              </a:rPr>
              <a:t>M&amp;T Bank</a:t>
            </a:r>
          </a:p>
          <a:p>
            <a:pPr marL="342900" indent="-342900"/>
            <a:r>
              <a:rPr lang="en-US">
                <a:cs typeface="Calibri"/>
              </a:rPr>
              <a:t>Delaware North</a:t>
            </a:r>
          </a:p>
          <a:p>
            <a:pPr marL="342900" indent="-342900"/>
            <a:r>
              <a:rPr lang="en-US">
                <a:cs typeface="Calibri"/>
              </a:rPr>
              <a:t>BlueCross BlueShield</a:t>
            </a:r>
          </a:p>
        </p:txBody>
      </p:sp>
      <p:sp>
        <p:nvSpPr>
          <p:cNvPr id="5" name="TextBox 4">
            <a:extLst>
              <a:ext uri="{FF2B5EF4-FFF2-40B4-BE49-F238E27FC236}">
                <a16:creationId xmlns:a16="http://schemas.microsoft.com/office/drawing/2014/main" id="{161C6CF8-A700-4F79-9F54-F51787C9F3B4}"/>
              </a:ext>
            </a:extLst>
          </p:cNvPr>
          <p:cNvSpPr txBox="1"/>
          <p:nvPr/>
        </p:nvSpPr>
        <p:spPr>
          <a:xfrm>
            <a:off x="4109061" y="3795338"/>
            <a:ext cx="2743200"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100"/>
              <a:t>Oracle</a:t>
            </a:r>
            <a:endParaRPr lang="en-US" sz="2100">
              <a:cs typeface="Calibri"/>
            </a:endParaRPr>
          </a:p>
          <a:p>
            <a:pPr marL="285750" indent="-285750">
              <a:buFont typeface="Arial"/>
              <a:buChar char="•"/>
            </a:pPr>
            <a:r>
              <a:rPr lang="en-US" sz="2100">
                <a:cs typeface="Calibri"/>
              </a:rPr>
              <a:t>Microsoft</a:t>
            </a:r>
          </a:p>
          <a:p>
            <a:pPr marL="285750" indent="-285750">
              <a:buFont typeface="Arial"/>
              <a:buChar char="•"/>
            </a:pPr>
            <a:r>
              <a:rPr lang="en-US" sz="2100">
                <a:cs typeface="Calibri"/>
              </a:rPr>
              <a:t>IBM</a:t>
            </a:r>
          </a:p>
          <a:p>
            <a:pPr marL="285750" indent="-285750" algn="l">
              <a:buFont typeface="Arial"/>
              <a:buChar char="•"/>
            </a:pPr>
            <a:r>
              <a:rPr lang="en-US" sz="2100">
                <a:cs typeface="Calibri"/>
              </a:rPr>
              <a:t>Apple</a:t>
            </a:r>
            <a:endParaRPr lang="en-US" sz="2100">
              <a:ea typeface="+mn-lt"/>
              <a:cs typeface="+mn-lt"/>
            </a:endParaRPr>
          </a:p>
        </p:txBody>
      </p:sp>
      <p:sp>
        <p:nvSpPr>
          <p:cNvPr id="9" name="TextBox 8">
            <a:extLst>
              <a:ext uri="{FF2B5EF4-FFF2-40B4-BE49-F238E27FC236}">
                <a16:creationId xmlns:a16="http://schemas.microsoft.com/office/drawing/2014/main" id="{432DC13A-E2C3-447C-AF4F-88EB88A7733D}"/>
              </a:ext>
            </a:extLst>
          </p:cNvPr>
          <p:cNvSpPr txBox="1"/>
          <p:nvPr/>
        </p:nvSpPr>
        <p:spPr>
          <a:xfrm>
            <a:off x="6852794" y="3678594"/>
            <a:ext cx="2743200"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100"/>
              <a:t>Facebook</a:t>
            </a:r>
          </a:p>
          <a:p>
            <a:pPr marL="285750" indent="-285750">
              <a:buFont typeface="Arial"/>
              <a:buChar char="•"/>
            </a:pPr>
            <a:r>
              <a:rPr lang="en-US" sz="2100">
                <a:ea typeface="+mn-lt"/>
                <a:cs typeface="+mn-lt"/>
              </a:rPr>
              <a:t>Independent Health</a:t>
            </a:r>
          </a:p>
          <a:p>
            <a:pPr marL="285750" indent="-285750">
              <a:buFont typeface="Arial"/>
              <a:buChar char="•"/>
            </a:pPr>
            <a:r>
              <a:rPr lang="en-US" sz="2100">
                <a:ea typeface="+mn-lt"/>
                <a:cs typeface="+mn-lt"/>
              </a:rPr>
              <a:t>Google</a:t>
            </a:r>
          </a:p>
          <a:p>
            <a:pPr marL="285750" indent="-285750">
              <a:buFont typeface="Arial"/>
              <a:buChar char="•"/>
            </a:pPr>
            <a:r>
              <a:rPr lang="en-US" sz="2100">
                <a:ea typeface="+mn-lt"/>
                <a:cs typeface="+mn-lt"/>
              </a:rPr>
              <a:t>Rich Products</a:t>
            </a:r>
          </a:p>
        </p:txBody>
      </p:sp>
    </p:spTree>
    <p:extLst>
      <p:ext uri="{BB962C8B-B14F-4D97-AF65-F5344CB8AC3E}">
        <p14:creationId xmlns:p14="http://schemas.microsoft.com/office/powerpoint/2010/main" val="209777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en-US" sz="4400" spc="-1">
                <a:latin typeface="Arial"/>
              </a:rPr>
              <a:t>Resources</a:t>
            </a:r>
            <a:endParaRPr lang="en-US" sz="4400" b="0" strike="noStrike" spc="-1">
              <a:latin typeface="Arial"/>
            </a:endParaRPr>
          </a:p>
        </p:txBody>
      </p:sp>
      <p:sp>
        <p:nvSpPr>
          <p:cNvPr id="95"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sp>
      <p:sp>
        <p:nvSpPr>
          <p:cNvPr id="4" name="Rectangle 3">
            <a:extLst>
              <a:ext uri="{FF2B5EF4-FFF2-40B4-BE49-F238E27FC236}">
                <a16:creationId xmlns:a16="http://schemas.microsoft.com/office/drawing/2014/main" id="{33F820C9-99B3-40B5-8D0B-372876149552}"/>
              </a:ext>
            </a:extLst>
          </p:cNvPr>
          <p:cNvSpPr/>
          <p:nvPr/>
        </p:nvSpPr>
        <p:spPr>
          <a:xfrm>
            <a:off x="449953" y="1093799"/>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2">
            <a:extLst>
              <a:ext uri="{FF2B5EF4-FFF2-40B4-BE49-F238E27FC236}">
                <a16:creationId xmlns:a16="http://schemas.microsoft.com/office/drawing/2014/main" id="{FD37C5AD-FA59-5244-A119-5D34226EE6C6}"/>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8F1C7F8C-104F-8A4A-9370-9CC2FBB7D48A}"/>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r>
              <a:rPr lang="en-US">
                <a:cs typeface="Calibri"/>
              </a:rPr>
              <a:t>https://www.youtube.com/watch?v=j72niEHuk-0</a:t>
            </a:r>
            <a:endParaRPr lang="en-US"/>
          </a:p>
          <a:p>
            <a:pPr marL="188595" indent="-188595"/>
            <a:r>
              <a:rPr lang="en-US">
                <a:cs typeface="Calibri"/>
              </a:rPr>
              <a:t>https://www.pmi.org/about/learn-about-pmi/what-is-project-management</a:t>
            </a:r>
          </a:p>
          <a:p>
            <a:pPr marL="188595" indent="-188595"/>
            <a:r>
              <a:rPr lang="en-US">
                <a:ea typeface="+mn-lt"/>
                <a:cs typeface="+mn-lt"/>
              </a:rPr>
              <a:t>https://www.pmi.org/learning/library/big-benefits-project-management-basics-7584</a:t>
            </a:r>
          </a:p>
        </p:txBody>
      </p:sp>
    </p:spTree>
    <p:extLst>
      <p:ext uri="{BB962C8B-B14F-4D97-AF65-F5344CB8AC3E}">
        <p14:creationId xmlns:p14="http://schemas.microsoft.com/office/powerpoint/2010/main" val="2280238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a:bodyPr>
          <a:lstStyle/>
          <a:p>
            <a:pPr algn="ctr"/>
            <a:r>
              <a:rPr lang="en-US" sz="4400">
                <a:latin typeface="Arial" panose="020B0604020202020204" pitchFamily="34" charset="0"/>
                <a:cs typeface="Arial" panose="020B0604020202020204" pitchFamily="34" charset="0"/>
              </a:rPr>
              <a:t>Overview of Projects</a:t>
            </a:r>
          </a:p>
        </p:txBody>
      </p:sp>
      <p:sp>
        <p:nvSpPr>
          <p:cNvPr id="3" name="Content Placeholder 2">
            <a:extLst>
              <a:ext uri="{FF2B5EF4-FFF2-40B4-BE49-F238E27FC236}">
                <a16:creationId xmlns:a16="http://schemas.microsoft.com/office/drawing/2014/main" id="{6E1B52B1-F1FC-408F-99FD-380109723AB4}"/>
              </a:ext>
            </a:extLst>
          </p:cNvPr>
          <p:cNvSpPr>
            <a:spLocks noGrp="1"/>
          </p:cNvSpPr>
          <p:nvPr>
            <p:ph idx="1"/>
          </p:nvPr>
        </p:nvSpPr>
        <p:spPr/>
        <p:txBody>
          <a:bodyPr vert="horz" lIns="75605" tIns="37802" rIns="75605" bIns="37802" rtlCol="0" anchor="t">
            <a:normAutofit/>
          </a:bodyPr>
          <a:lstStyle/>
          <a:p>
            <a:pPr marL="188595" indent="-188595"/>
            <a:endParaRPr lang="en-US">
              <a:cs typeface="Calibri"/>
            </a:endParaRPr>
          </a:p>
          <a:p>
            <a:endParaRPr lang="en-US">
              <a:cs typeface="Calibri"/>
            </a:endParaRPr>
          </a:p>
        </p:txBody>
      </p:sp>
      <p:sp>
        <p:nvSpPr>
          <p:cNvPr id="4" name="Rectangle 3">
            <a:extLst>
              <a:ext uri="{FF2B5EF4-FFF2-40B4-BE49-F238E27FC236}">
                <a16:creationId xmlns:a16="http://schemas.microsoft.com/office/drawing/2014/main" id="{AC9B1EDD-EB91-450E-8DB0-947968CD0D57}"/>
              </a:ext>
            </a:extLst>
          </p:cNvPr>
          <p:cNvSpPr/>
          <p:nvPr/>
        </p:nvSpPr>
        <p:spPr>
          <a:xfrm>
            <a:off x="449953" y="1093799"/>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Content Placeholder 2">
            <a:extLst>
              <a:ext uri="{FF2B5EF4-FFF2-40B4-BE49-F238E27FC236}">
                <a16:creationId xmlns:a16="http://schemas.microsoft.com/office/drawing/2014/main" id="{3FBB9FBF-FD68-4CB8-8F81-C615DABA699C}"/>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r>
              <a:rPr lang="en-US">
                <a:cs typeface="Calibri"/>
              </a:rPr>
              <a:t>What is a Project?</a:t>
            </a:r>
          </a:p>
          <a:p>
            <a:pPr marL="188595" indent="-188595"/>
            <a:r>
              <a:rPr lang="en-US">
                <a:cs typeface="Calibri"/>
              </a:rPr>
              <a:t>What is project management?</a:t>
            </a:r>
          </a:p>
          <a:p>
            <a:pPr marL="188595" indent="-188595"/>
            <a:r>
              <a:rPr lang="en-US">
                <a:cs typeface="Calibri"/>
              </a:rPr>
              <a:t>What are the benefits of project management?</a:t>
            </a:r>
          </a:p>
        </p:txBody>
      </p:sp>
    </p:spTree>
    <p:extLst>
      <p:ext uri="{BB962C8B-B14F-4D97-AF65-F5344CB8AC3E}">
        <p14:creationId xmlns:p14="http://schemas.microsoft.com/office/powerpoint/2010/main" val="338719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a:bodyPr>
          <a:lstStyle/>
          <a:p>
            <a:pPr algn="ctr"/>
            <a:r>
              <a:rPr lang="en-US" sz="4400">
                <a:latin typeface="Arial" panose="020B0604020202020204" pitchFamily="34" charset="0"/>
                <a:cs typeface="Arial" panose="020B0604020202020204" pitchFamily="34" charset="0"/>
              </a:rPr>
              <a:t>What is a Project?</a:t>
            </a:r>
          </a:p>
        </p:txBody>
      </p:sp>
      <p:sp>
        <p:nvSpPr>
          <p:cNvPr id="3" name="Content Placeholder 2">
            <a:extLst>
              <a:ext uri="{FF2B5EF4-FFF2-40B4-BE49-F238E27FC236}">
                <a16:creationId xmlns:a16="http://schemas.microsoft.com/office/drawing/2014/main" id="{6E1B52B1-F1FC-408F-99FD-380109723AB4}"/>
              </a:ext>
            </a:extLst>
          </p:cNvPr>
          <p:cNvSpPr>
            <a:spLocks noGrp="1"/>
          </p:cNvSpPr>
          <p:nvPr>
            <p:ph idx="1"/>
          </p:nvPr>
        </p:nvSpPr>
        <p:spPr/>
        <p:txBody>
          <a:bodyPr vert="horz" lIns="75605" tIns="37802" rIns="75605" bIns="37802" rtlCol="0" anchor="t">
            <a:normAutofit/>
          </a:bodyPr>
          <a:lstStyle/>
          <a:p>
            <a:pPr marL="188595" indent="-188595"/>
            <a:endParaRPr lang="en-US">
              <a:cs typeface="Calibri"/>
            </a:endParaRPr>
          </a:p>
          <a:p>
            <a:endParaRPr lang="en-US">
              <a:cs typeface="Calibri"/>
            </a:endParaRPr>
          </a:p>
        </p:txBody>
      </p:sp>
      <p:sp>
        <p:nvSpPr>
          <p:cNvPr id="4" name="Rectangle 3">
            <a:extLst>
              <a:ext uri="{FF2B5EF4-FFF2-40B4-BE49-F238E27FC236}">
                <a16:creationId xmlns:a16="http://schemas.microsoft.com/office/drawing/2014/main" id="{AC9B1EDD-EB91-450E-8DB0-947968CD0D57}"/>
              </a:ext>
            </a:extLst>
          </p:cNvPr>
          <p:cNvSpPr/>
          <p:nvPr/>
        </p:nvSpPr>
        <p:spPr>
          <a:xfrm>
            <a:off x="473181" y="1198320"/>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14" name="Content Placeholder 2">
            <a:extLst>
              <a:ext uri="{FF2B5EF4-FFF2-40B4-BE49-F238E27FC236}">
                <a16:creationId xmlns:a16="http://schemas.microsoft.com/office/drawing/2014/main" id="{9AC01188-162C-4C42-9189-32940467C159}"/>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For something to be a project it must:</a:t>
            </a:r>
          </a:p>
          <a:p>
            <a:pPr marL="188595" indent="-188595"/>
            <a:r>
              <a:rPr lang="en-US">
                <a:cs typeface="Calibri"/>
              </a:rPr>
              <a:t>Have a start and end date</a:t>
            </a:r>
          </a:p>
          <a:p>
            <a:pPr marL="188595" indent="-188595"/>
            <a:r>
              <a:rPr lang="en-US">
                <a:cs typeface="Calibri"/>
              </a:rPr>
              <a:t>Not be a routine activity (ex: replying to emails) </a:t>
            </a:r>
          </a:p>
          <a:p>
            <a:pPr marL="188595" indent="-188595"/>
            <a:r>
              <a:rPr lang="en-US">
                <a:cs typeface="Calibri"/>
              </a:rPr>
              <a:t>Create value</a:t>
            </a:r>
          </a:p>
        </p:txBody>
      </p:sp>
    </p:spTree>
    <p:extLst>
      <p:ext uri="{BB962C8B-B14F-4D97-AF65-F5344CB8AC3E}">
        <p14:creationId xmlns:p14="http://schemas.microsoft.com/office/powerpoint/2010/main" val="289439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en-US" sz="4400" b="0" strike="noStrike" spc="-1">
                <a:solidFill>
                  <a:srgbClr val="000000"/>
                </a:solidFill>
                <a:latin typeface="Arial"/>
                <a:ea typeface="DejaVu Sans"/>
              </a:rPr>
              <a:t>An Example Project:</a:t>
            </a:r>
            <a:endParaRPr lang="en-US" sz="4400" b="0" strike="noStrike" spc="-1">
              <a:latin typeface="Arial"/>
            </a:endParaRPr>
          </a:p>
        </p:txBody>
      </p:sp>
      <p:sp>
        <p:nvSpPr>
          <p:cNvPr id="95"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sp>
      <p:sp>
        <p:nvSpPr>
          <p:cNvPr id="4" name="Rectangle 3">
            <a:extLst>
              <a:ext uri="{FF2B5EF4-FFF2-40B4-BE49-F238E27FC236}">
                <a16:creationId xmlns:a16="http://schemas.microsoft.com/office/drawing/2014/main" id="{33F820C9-99B3-40B5-8D0B-372876149552}"/>
              </a:ext>
            </a:extLst>
          </p:cNvPr>
          <p:cNvSpPr/>
          <p:nvPr/>
        </p:nvSpPr>
        <p:spPr>
          <a:xfrm>
            <a:off x="449953" y="1093799"/>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2">
            <a:extLst>
              <a:ext uri="{FF2B5EF4-FFF2-40B4-BE49-F238E27FC236}">
                <a16:creationId xmlns:a16="http://schemas.microsoft.com/office/drawing/2014/main" id="{30B5EE01-CB29-294C-9538-A9E6A99A35AE}"/>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2D284C88-F7F4-984F-824D-2FF27EBC5B11}"/>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Project </a:t>
            </a:r>
            <a:r>
              <a:rPr lang="en-US" err="1">
                <a:cs typeface="Calibri"/>
              </a:rPr>
              <a:t>LaCEM</a:t>
            </a:r>
            <a:r>
              <a:rPr lang="en-US">
                <a:cs typeface="Calibri"/>
              </a:rPr>
              <a:t> (</a:t>
            </a:r>
            <a:r>
              <a:rPr lang="en-US" u="sng">
                <a:cs typeface="Calibri"/>
              </a:rPr>
              <a:t>La</a:t>
            </a:r>
            <a:r>
              <a:rPr lang="en-US">
                <a:cs typeface="Calibri"/>
              </a:rPr>
              <a:t>boratory </a:t>
            </a:r>
            <a:r>
              <a:rPr lang="en-US" u="sng">
                <a:cs typeface="Calibri"/>
              </a:rPr>
              <a:t>C</a:t>
            </a:r>
            <a:r>
              <a:rPr lang="en-US">
                <a:cs typeface="Calibri"/>
              </a:rPr>
              <a:t>ommunication </a:t>
            </a:r>
            <a:r>
              <a:rPr lang="en-US" u="sng">
                <a:cs typeface="Calibri"/>
              </a:rPr>
              <a:t>E</a:t>
            </a:r>
            <a:r>
              <a:rPr lang="en-US">
                <a:cs typeface="Calibri"/>
              </a:rPr>
              <a:t>nhancement and </a:t>
            </a:r>
            <a:r>
              <a:rPr lang="en-US" u="sng">
                <a:cs typeface="Calibri"/>
              </a:rPr>
              <a:t>M</a:t>
            </a:r>
            <a:r>
              <a:rPr lang="en-US">
                <a:cs typeface="Calibri"/>
              </a:rPr>
              <a:t>anagement)</a:t>
            </a:r>
          </a:p>
          <a:p>
            <a:pPr marL="188595" indent="-188595"/>
            <a:r>
              <a:rPr lang="en-US">
                <a:cs typeface="Calibri"/>
              </a:rPr>
              <a:t>Project </a:t>
            </a:r>
            <a:r>
              <a:rPr lang="en-US" err="1">
                <a:cs typeface="Calibri"/>
              </a:rPr>
              <a:t>LaCEM</a:t>
            </a:r>
            <a:r>
              <a:rPr lang="en-US">
                <a:cs typeface="Calibri"/>
              </a:rPr>
              <a:t> was a project to integrate a project management framework into the professional labs in DSA. The goal of this project was to create presentations to provide information to students about how to use project management in their professional labs.</a:t>
            </a:r>
          </a:p>
          <a:p>
            <a:pPr marL="188595" indent="-188595"/>
            <a:endParaRPr lang="en-US">
              <a:cs typeface="Calibri"/>
            </a:endParaRPr>
          </a:p>
          <a:p>
            <a:pPr marL="0" indent="0">
              <a:buNone/>
            </a:pPr>
            <a:r>
              <a:rPr lang="en-US">
                <a:cs typeface="Calibri"/>
              </a:rPr>
              <a:t>This project will be used as an example throughout these presentations.</a:t>
            </a:r>
          </a:p>
          <a:p>
            <a:pPr marL="0" indent="0">
              <a:buNone/>
            </a:pPr>
            <a:endParaRPr lang="en-US">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a:bodyPr>
          <a:lstStyle/>
          <a:p>
            <a:pPr algn="ctr"/>
            <a:r>
              <a:rPr lang="en-US" sz="4400">
                <a:latin typeface="Arial" panose="020B0604020202020204" pitchFamily="34" charset="0"/>
                <a:cs typeface="Arial" panose="020B0604020202020204" pitchFamily="34" charset="0"/>
              </a:rPr>
              <a:t>What is Project Management?</a:t>
            </a:r>
          </a:p>
        </p:txBody>
      </p:sp>
      <p:sp>
        <p:nvSpPr>
          <p:cNvPr id="4" name="Rectangle 3">
            <a:extLst>
              <a:ext uri="{FF2B5EF4-FFF2-40B4-BE49-F238E27FC236}">
                <a16:creationId xmlns:a16="http://schemas.microsoft.com/office/drawing/2014/main" id="{AC9B1EDD-EB91-450E-8DB0-947968CD0D57}"/>
              </a:ext>
            </a:extLst>
          </p:cNvPr>
          <p:cNvSpPr/>
          <p:nvPr/>
        </p:nvSpPr>
        <p:spPr>
          <a:xfrm>
            <a:off x="475764" y="1193387"/>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Project management is the process of achieving a project’s goals in a defined amount of time. Project management typically uses an execution framework to organize the prescribed steps in the process. Individuals who are involved also have clearly defined roles.</a:t>
            </a:r>
          </a:p>
          <a:p>
            <a:pPr marL="0" indent="0">
              <a:buNone/>
            </a:pPr>
            <a:endParaRPr lang="en-US">
              <a:cs typeface="Calibri"/>
            </a:endParaRPr>
          </a:p>
          <a:p>
            <a:pPr marL="0" indent="0">
              <a:buNone/>
            </a:pPr>
            <a:endParaRPr lang="en-US">
              <a:cs typeface="Calibri"/>
            </a:endParaRPr>
          </a:p>
        </p:txBody>
      </p:sp>
    </p:spTree>
    <p:extLst>
      <p:ext uri="{BB962C8B-B14F-4D97-AF65-F5344CB8AC3E}">
        <p14:creationId xmlns:p14="http://schemas.microsoft.com/office/powerpoint/2010/main" val="302274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a:bodyPr>
          <a:lstStyle/>
          <a:p>
            <a:pPr algn="ctr"/>
            <a:r>
              <a:rPr lang="en-US" sz="4400">
                <a:latin typeface="Arial" panose="020B0604020202020204" pitchFamily="34" charset="0"/>
                <a:cs typeface="Arial" panose="020B0604020202020204" pitchFamily="34" charset="0"/>
              </a:rPr>
              <a:t>Execution Frameworks</a:t>
            </a:r>
          </a:p>
        </p:txBody>
      </p:sp>
      <p:sp>
        <p:nvSpPr>
          <p:cNvPr id="4" name="Rectangle 3">
            <a:extLst>
              <a:ext uri="{FF2B5EF4-FFF2-40B4-BE49-F238E27FC236}">
                <a16:creationId xmlns:a16="http://schemas.microsoft.com/office/drawing/2014/main" id="{AC9B1EDD-EB91-450E-8DB0-947968CD0D57}"/>
              </a:ext>
            </a:extLst>
          </p:cNvPr>
          <p:cNvSpPr/>
          <p:nvPr/>
        </p:nvSpPr>
        <p:spPr>
          <a:xfrm>
            <a:off x="475764" y="1193387"/>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There are several methods of executing a project. One of these frameworks is:</a:t>
            </a:r>
          </a:p>
          <a:p>
            <a:pPr marL="188595" indent="-188595"/>
            <a:r>
              <a:rPr lang="en-US">
                <a:cs typeface="Calibri"/>
              </a:rPr>
              <a:t>Agile</a:t>
            </a:r>
          </a:p>
          <a:p>
            <a:pPr marL="566420" lvl="1" indent="-188595"/>
            <a:r>
              <a:rPr lang="en-US">
                <a:cs typeface="Calibri"/>
              </a:rPr>
              <a:t>SCRUM</a:t>
            </a:r>
          </a:p>
          <a:p>
            <a:pPr marL="566420" lvl="1" indent="-188595"/>
            <a:r>
              <a:rPr lang="en-US">
                <a:cs typeface="Calibri"/>
              </a:rPr>
              <a:t>KANBAN</a:t>
            </a:r>
          </a:p>
          <a:p>
            <a:pPr marL="566420" lvl="1" indent="-188595"/>
            <a:r>
              <a:rPr lang="en-US">
                <a:cs typeface="Calibri"/>
              </a:rPr>
              <a:t>SCRUMBAN</a:t>
            </a:r>
          </a:p>
          <a:p>
            <a:pPr marL="0" indent="0">
              <a:buNone/>
            </a:pPr>
            <a:endParaRPr lang="en-US">
              <a:cs typeface="Calibri"/>
            </a:endParaRPr>
          </a:p>
          <a:p>
            <a:pPr marL="0" indent="0">
              <a:buNone/>
            </a:pPr>
            <a:r>
              <a:rPr lang="en-US" sz="1800">
                <a:cs typeface="Calibri"/>
              </a:rPr>
              <a:t>Details will be covered in additional presentations.</a:t>
            </a:r>
          </a:p>
          <a:p>
            <a:pPr marL="377825" lvl="1" indent="0">
              <a:buNone/>
            </a:pPr>
            <a:endParaRPr lang="en-US">
              <a:cs typeface="Calibri"/>
            </a:endParaRPr>
          </a:p>
        </p:txBody>
      </p:sp>
    </p:spTree>
    <p:extLst>
      <p:ext uri="{BB962C8B-B14F-4D97-AF65-F5344CB8AC3E}">
        <p14:creationId xmlns:p14="http://schemas.microsoft.com/office/powerpoint/2010/main" val="1551558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a:xfrm>
            <a:off x="693043" y="301905"/>
            <a:ext cx="9220502" cy="1096044"/>
          </a:xfrm>
        </p:spPr>
        <p:txBody>
          <a:bodyPr>
            <a:normAutofit fontScale="90000"/>
          </a:bodyPr>
          <a:lstStyle/>
          <a:p>
            <a:pPr algn="ctr"/>
            <a:r>
              <a:rPr lang="en-US" sz="4400">
                <a:latin typeface="Arial" panose="020B0604020202020204" pitchFamily="34" charset="0"/>
                <a:cs typeface="Arial" panose="020B0604020202020204" pitchFamily="34" charset="0"/>
              </a:rPr>
              <a:t>Common Project Steps and Documents</a:t>
            </a:r>
          </a:p>
        </p:txBody>
      </p:sp>
      <p:sp>
        <p:nvSpPr>
          <p:cNvPr id="4" name="Rectangle 3">
            <a:extLst>
              <a:ext uri="{FF2B5EF4-FFF2-40B4-BE49-F238E27FC236}">
                <a16:creationId xmlns:a16="http://schemas.microsoft.com/office/drawing/2014/main" id="{AC9B1EDD-EB91-450E-8DB0-947968CD0D57}"/>
              </a:ext>
            </a:extLst>
          </p:cNvPr>
          <p:cNvSpPr/>
          <p:nvPr/>
        </p:nvSpPr>
        <p:spPr>
          <a:xfrm>
            <a:off x="475764" y="1193387"/>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fontScale="92500" lnSpcReduction="10000"/>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There are several steps and documents that are commonly used when executing a project. These steps/documents are:</a:t>
            </a:r>
          </a:p>
          <a:p>
            <a:r>
              <a:rPr lang="en-US">
                <a:cs typeface="Calibri"/>
              </a:rPr>
              <a:t>Feasibility Study</a:t>
            </a:r>
          </a:p>
          <a:p>
            <a:r>
              <a:rPr lang="en-US">
                <a:cs typeface="Calibri"/>
              </a:rPr>
              <a:t>Business Case</a:t>
            </a:r>
          </a:p>
          <a:p>
            <a:r>
              <a:rPr lang="en-US">
                <a:cs typeface="Calibri"/>
              </a:rPr>
              <a:t>Project Initiation</a:t>
            </a:r>
          </a:p>
          <a:p>
            <a:r>
              <a:rPr lang="en-US">
                <a:cs typeface="Calibri"/>
              </a:rPr>
              <a:t>WBS</a:t>
            </a:r>
          </a:p>
          <a:p>
            <a:r>
              <a:rPr lang="en-US">
                <a:cs typeface="Calibri"/>
              </a:rPr>
              <a:t>Sprint Burndown Chart</a:t>
            </a:r>
          </a:p>
          <a:p>
            <a:r>
              <a:rPr lang="en-US">
                <a:cs typeface="Calibri"/>
              </a:rPr>
              <a:t>Project Charter</a:t>
            </a:r>
          </a:p>
          <a:p>
            <a:r>
              <a:rPr lang="en-US">
                <a:cs typeface="Calibri"/>
              </a:rPr>
              <a:t>RACI matrix</a:t>
            </a:r>
          </a:p>
          <a:p>
            <a:pPr marL="0" indent="0">
              <a:buNone/>
            </a:pPr>
            <a:r>
              <a:rPr lang="en-US" sz="1900">
                <a:cs typeface="Calibri"/>
              </a:rPr>
              <a:t>Details will be covered in additional presentations.</a:t>
            </a:r>
          </a:p>
          <a:p>
            <a:pPr marL="0" indent="0">
              <a:buNone/>
            </a:pPr>
            <a:endParaRPr lang="en-US">
              <a:cs typeface="Calibri"/>
            </a:endParaRPr>
          </a:p>
          <a:p>
            <a:endParaRPr lang="en-US">
              <a:cs typeface="Calibri"/>
            </a:endParaRPr>
          </a:p>
        </p:txBody>
      </p:sp>
    </p:spTree>
    <p:extLst>
      <p:ext uri="{BB962C8B-B14F-4D97-AF65-F5344CB8AC3E}">
        <p14:creationId xmlns:p14="http://schemas.microsoft.com/office/powerpoint/2010/main" val="3447102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a:bodyPr>
          <a:lstStyle/>
          <a:p>
            <a:pPr algn="ctr"/>
            <a:r>
              <a:rPr lang="en-US" sz="4400">
                <a:latin typeface="Arial" panose="020B0604020202020204" pitchFamily="34" charset="0"/>
                <a:cs typeface="Arial" panose="020B0604020202020204" pitchFamily="34" charset="0"/>
              </a:rPr>
              <a:t>Common Project Roles</a:t>
            </a:r>
          </a:p>
        </p:txBody>
      </p:sp>
      <p:sp>
        <p:nvSpPr>
          <p:cNvPr id="4" name="Rectangle 3">
            <a:extLst>
              <a:ext uri="{FF2B5EF4-FFF2-40B4-BE49-F238E27FC236}">
                <a16:creationId xmlns:a16="http://schemas.microsoft.com/office/drawing/2014/main" id="{AC9B1EDD-EB91-450E-8DB0-947968CD0D57}"/>
              </a:ext>
            </a:extLst>
          </p:cNvPr>
          <p:cNvSpPr/>
          <p:nvPr/>
        </p:nvSpPr>
        <p:spPr>
          <a:xfrm>
            <a:off x="475764" y="1193387"/>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a:cs typeface="Calibri"/>
              </a:rPr>
              <a:t>There are different roles that individuals will assume within a project. Some of these roles include:</a:t>
            </a:r>
          </a:p>
          <a:p>
            <a:r>
              <a:rPr lang="en-US">
                <a:cs typeface="Calibri"/>
              </a:rPr>
              <a:t>Project Sponsor</a:t>
            </a:r>
          </a:p>
          <a:p>
            <a:r>
              <a:rPr lang="en-US">
                <a:cs typeface="Calibri"/>
              </a:rPr>
              <a:t>Project Owner</a:t>
            </a:r>
          </a:p>
          <a:p>
            <a:r>
              <a:rPr lang="en-US">
                <a:cs typeface="Calibri"/>
              </a:rPr>
              <a:t>Project Manager</a:t>
            </a:r>
          </a:p>
          <a:p>
            <a:r>
              <a:rPr lang="en-US">
                <a:cs typeface="Calibri"/>
              </a:rPr>
              <a:t>Team Members</a:t>
            </a:r>
          </a:p>
          <a:p>
            <a:endParaRPr lang="en-US">
              <a:cs typeface="Calibri"/>
            </a:endParaRPr>
          </a:p>
          <a:p>
            <a:pPr marL="0" indent="0">
              <a:buNone/>
            </a:pPr>
            <a:r>
              <a:rPr lang="en-US" sz="1800">
                <a:cs typeface="Calibri"/>
              </a:rPr>
              <a:t>Details will be covered in additional presentations.</a:t>
            </a:r>
          </a:p>
        </p:txBody>
      </p:sp>
    </p:spTree>
    <p:extLst>
      <p:ext uri="{BB962C8B-B14F-4D97-AF65-F5344CB8AC3E}">
        <p14:creationId xmlns:p14="http://schemas.microsoft.com/office/powerpoint/2010/main" val="1929948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79A6A-D5B1-465A-9BB3-1ACC12EE9283}"/>
              </a:ext>
            </a:extLst>
          </p:cNvPr>
          <p:cNvSpPr>
            <a:spLocks noGrp="1"/>
          </p:cNvSpPr>
          <p:nvPr>
            <p:ph type="title"/>
          </p:nvPr>
        </p:nvSpPr>
        <p:spPr/>
        <p:txBody>
          <a:bodyPr>
            <a:normAutofit fontScale="90000"/>
          </a:bodyPr>
          <a:lstStyle/>
          <a:p>
            <a:pPr algn="ctr"/>
            <a:r>
              <a:rPr lang="en-US" sz="4400">
                <a:latin typeface="Arial"/>
                <a:cs typeface="Arial"/>
              </a:rPr>
              <a:t>What are the Benefits of Project Management?</a:t>
            </a:r>
            <a:endParaRPr lang="en-US" sz="440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C9B1EDD-EB91-450E-8DB0-947968CD0D57}"/>
              </a:ext>
            </a:extLst>
          </p:cNvPr>
          <p:cNvSpPr/>
          <p:nvPr/>
        </p:nvSpPr>
        <p:spPr>
          <a:xfrm>
            <a:off x="475764" y="1416261"/>
            <a:ext cx="9129095" cy="77304"/>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Content Placeholder 2">
            <a:extLst>
              <a:ext uri="{FF2B5EF4-FFF2-40B4-BE49-F238E27FC236}">
                <a16:creationId xmlns:a16="http://schemas.microsoft.com/office/drawing/2014/main" id="{3F9226E9-A26D-A244-869B-5EB6790223C4}"/>
              </a:ext>
            </a:extLst>
          </p:cNvPr>
          <p:cNvSpPr txBox="1">
            <a:spLocks/>
          </p:cNvSpPr>
          <p:nvPr/>
        </p:nvSpPr>
        <p:spPr>
          <a:xfrm>
            <a:off x="845443" y="16619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188595" indent="-188595"/>
            <a:endParaRPr lang="en-US">
              <a:cs typeface="Calibri"/>
            </a:endParaRPr>
          </a:p>
        </p:txBody>
      </p:sp>
      <p:sp>
        <p:nvSpPr>
          <p:cNvPr id="6" name="Content Placeholder 2">
            <a:extLst>
              <a:ext uri="{FF2B5EF4-FFF2-40B4-BE49-F238E27FC236}">
                <a16:creationId xmlns:a16="http://schemas.microsoft.com/office/drawing/2014/main" id="{D2F83498-4A8A-484E-847E-0E9994771B67}"/>
              </a:ext>
            </a:extLst>
          </p:cNvPr>
          <p:cNvSpPr txBox="1">
            <a:spLocks/>
          </p:cNvSpPr>
          <p:nvPr/>
        </p:nvSpPr>
        <p:spPr>
          <a:xfrm>
            <a:off x="997843" y="1814321"/>
            <a:ext cx="8694539" cy="3597912"/>
          </a:xfrm>
          <a:prstGeom prst="rect">
            <a:avLst/>
          </a:prstGeom>
        </p:spPr>
        <p:txBody>
          <a:bodyPr vert="horz" lIns="91440" tIns="45720" rIns="91440" bIns="45720" rtlCol="0" anchor="t">
            <a:normAutofit/>
          </a:bodyPr>
          <a:lstStyle>
            <a:lvl1pPr marL="189006" indent="-189006" algn="l" defTabSz="756026" rtl="0" eaLnBrk="1" latinLnBrk="0" hangingPunct="1">
              <a:lnSpc>
                <a:spcPct val="90000"/>
              </a:lnSpc>
              <a:spcBef>
                <a:spcPts val="827"/>
              </a:spcBef>
              <a:buFont typeface="Arial" panose="020B0604020202020204" pitchFamily="34" charset="0"/>
              <a:buChar char="•"/>
              <a:defRPr sz="2300"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2000"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700"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500" kern="1200">
                <a:solidFill>
                  <a:schemeClr val="tx1"/>
                </a:solidFill>
                <a:latin typeface="+mn-lt"/>
                <a:ea typeface="+mn-ea"/>
                <a:cs typeface="+mn-cs"/>
              </a:defRPr>
            </a:lvl9pPr>
          </a:lstStyle>
          <a:p>
            <a:pPr marL="342900" indent="-342900"/>
            <a:r>
              <a:rPr lang="en-US">
                <a:cs typeface="Calibri"/>
              </a:rPr>
              <a:t>Clearly defines expectations for everyone involved</a:t>
            </a:r>
          </a:p>
          <a:p>
            <a:pPr marL="720725" lvl="1" indent="-342900"/>
            <a:r>
              <a:rPr lang="en-US">
                <a:cs typeface="Calibri"/>
              </a:rPr>
              <a:t>Everyone will know:</a:t>
            </a:r>
          </a:p>
          <a:p>
            <a:pPr marL="1099185" lvl="2" indent="-342900"/>
            <a:r>
              <a:rPr lang="en-US">
                <a:cs typeface="Calibri"/>
              </a:rPr>
              <a:t>Their role</a:t>
            </a:r>
          </a:p>
          <a:p>
            <a:pPr marL="1099185" lvl="2" indent="-342900"/>
            <a:r>
              <a:rPr lang="en-US">
                <a:cs typeface="Calibri"/>
              </a:rPr>
              <a:t>Who they should communicate with</a:t>
            </a:r>
          </a:p>
          <a:p>
            <a:pPr marL="1099185" lvl="2" indent="-342900"/>
            <a:r>
              <a:rPr lang="en-US">
                <a:cs typeface="Calibri"/>
              </a:rPr>
              <a:t>What they should do and by when</a:t>
            </a:r>
          </a:p>
          <a:p>
            <a:pPr marL="1099185" lvl="2" indent="-342900"/>
            <a:r>
              <a:rPr lang="en-US">
                <a:cs typeface="Calibri"/>
              </a:rPr>
              <a:t>The progress of the project</a:t>
            </a:r>
          </a:p>
          <a:p>
            <a:pPr marL="342900" indent="-342900"/>
            <a:r>
              <a:rPr lang="en-US">
                <a:cs typeface="Calibri"/>
              </a:rPr>
              <a:t>Increases collaboration</a:t>
            </a:r>
          </a:p>
          <a:p>
            <a:pPr marL="342900" indent="-342900"/>
            <a:r>
              <a:rPr lang="en-US">
                <a:cs typeface="Calibri"/>
              </a:rPr>
              <a:t>Improves communication and transparency</a:t>
            </a:r>
          </a:p>
          <a:p>
            <a:pPr marL="342900" indent="-342900"/>
            <a:r>
              <a:rPr lang="en-US">
                <a:cs typeface="Calibri"/>
              </a:rPr>
              <a:t>Increases efficiency and productivity</a:t>
            </a:r>
          </a:p>
          <a:p>
            <a:pPr marL="342900" indent="-342900"/>
            <a:r>
              <a:rPr lang="en-US">
                <a:cs typeface="Calibri"/>
              </a:rPr>
              <a:t>Reduces</a:t>
            </a:r>
            <a:r>
              <a:rPr lang="en-US">
                <a:ea typeface="+mn-lt"/>
                <a:cs typeface="+mn-lt"/>
              </a:rPr>
              <a:t> stress and uncertainty while managing risks</a:t>
            </a:r>
            <a:endParaRPr lang="en-US"/>
          </a:p>
          <a:p>
            <a:pPr marL="342900" indent="-342900"/>
            <a:endParaRPr lang="en-US">
              <a:cs typeface="Calibri"/>
            </a:endParaRPr>
          </a:p>
          <a:p>
            <a:pPr marL="342900" indent="-342900"/>
            <a:endParaRPr lang="en-US">
              <a:cs typeface="Calibri"/>
            </a:endParaRPr>
          </a:p>
          <a:p>
            <a:pPr marL="342900" indent="-342900"/>
            <a:endParaRPr lang="en-US">
              <a:cs typeface="Calibri"/>
            </a:endParaRPr>
          </a:p>
          <a:p>
            <a:pPr marL="342900" indent="-342900"/>
            <a:endParaRPr lang="en-US">
              <a:cs typeface="Calibri"/>
            </a:endParaRPr>
          </a:p>
          <a:p>
            <a:pPr marL="342900" indent="-342900"/>
            <a:endParaRPr lang="en-US">
              <a:cs typeface="Calibri"/>
            </a:endParaRPr>
          </a:p>
        </p:txBody>
      </p:sp>
    </p:spTree>
    <p:extLst>
      <p:ext uri="{BB962C8B-B14F-4D97-AF65-F5344CB8AC3E}">
        <p14:creationId xmlns:p14="http://schemas.microsoft.com/office/powerpoint/2010/main" val="793190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11</Slides>
  <Notes>0</Notes>
  <HiddenSlides>0</HiddenSlide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office theme</vt:lpstr>
      <vt:lpstr>PowerPoint Presentation</vt:lpstr>
      <vt:lpstr>Overview of Projects</vt:lpstr>
      <vt:lpstr>What is a Project?</vt:lpstr>
      <vt:lpstr>PowerPoint Presentation</vt:lpstr>
      <vt:lpstr>What is Project Management?</vt:lpstr>
      <vt:lpstr>Execution Frameworks</vt:lpstr>
      <vt:lpstr>Common Project Steps and Documents</vt:lpstr>
      <vt:lpstr>Common Project Roles</vt:lpstr>
      <vt:lpstr>What are the Benefits of Project Management?</vt:lpstr>
      <vt:lpstr>Why Should DSA Students Learn Project Management?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revision>3</cp:revision>
  <dcterms:created xsi:type="dcterms:W3CDTF">2021-07-09T12:12:41Z</dcterms:created>
  <dcterms:modified xsi:type="dcterms:W3CDTF">2021-08-25T16:42:05Z</dcterms:modified>
  <dc:language>en-US</dc:language>
</cp:coreProperties>
</file>